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9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B8003-5009-4C12-9EE8-D6D259D482E1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98F3C-4DED-43A3-A8B5-19BAA41818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66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98F3C-4DED-43A3-A8B5-19BAA41818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01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98F3C-4DED-43A3-A8B5-19BAA418184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909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98F3C-4DED-43A3-A8B5-19BAA41818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54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6B5A-CB71-48B8-ABE9-B8047982BB10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9F44D-F233-4F77-8FA0-B58E438AD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310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6B5A-CB71-48B8-ABE9-B8047982BB10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9F44D-F233-4F77-8FA0-B58E438AD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6B5A-CB71-48B8-ABE9-B8047982BB10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9F44D-F233-4F77-8FA0-B58E438AD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51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6B5A-CB71-48B8-ABE9-B8047982BB10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9F44D-F233-4F77-8FA0-B58E438AD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737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6B5A-CB71-48B8-ABE9-B8047982BB10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9F44D-F233-4F77-8FA0-B58E438AD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302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6B5A-CB71-48B8-ABE9-B8047982BB10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9F44D-F233-4F77-8FA0-B58E438AD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2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6B5A-CB71-48B8-ABE9-B8047982BB10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9F44D-F233-4F77-8FA0-B58E438AD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84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6B5A-CB71-48B8-ABE9-B8047982BB10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9F44D-F233-4F77-8FA0-B58E438AD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325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6B5A-CB71-48B8-ABE9-B8047982BB10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9F44D-F233-4F77-8FA0-B58E438AD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617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6B5A-CB71-48B8-ABE9-B8047982BB10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9F44D-F233-4F77-8FA0-B58E438AD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81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6B5A-CB71-48B8-ABE9-B8047982BB10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9F44D-F233-4F77-8FA0-B58E438AD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43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16B5A-CB71-48B8-ABE9-B8047982BB10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9F44D-F233-4F77-8FA0-B58E438AD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95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jpe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5572" y="186186"/>
            <a:ext cx="6920925" cy="15164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Murphy NOIs Project Photos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03" y="2487010"/>
            <a:ext cx="2403119" cy="2857500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5" name="TextBox 4"/>
          <p:cNvSpPr txBox="1"/>
          <p:nvPr/>
        </p:nvSpPr>
        <p:spPr>
          <a:xfrm>
            <a:off x="638502" y="5415455"/>
            <a:ext cx="2632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Hoist House Window Covered with Expanded Steel 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703" y="2487010"/>
            <a:ext cx="2467304" cy="285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70890" y="5368158"/>
            <a:ext cx="2238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Hoist House Window Covered with Plywood Inside</a:t>
            </a:r>
            <a:endParaRPr lang="en-US" i="1" dirty="0"/>
          </a:p>
        </p:txBody>
      </p:sp>
      <p:sp>
        <p:nvSpPr>
          <p:cNvPr id="8" name="TextBox 7"/>
          <p:cNvSpPr txBox="1"/>
          <p:nvPr/>
        </p:nvSpPr>
        <p:spPr>
          <a:xfrm>
            <a:off x="2356945" y="1773621"/>
            <a:ext cx="4516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TENDERFOOT MINE SITE</a:t>
            </a: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088" y="2487010"/>
            <a:ext cx="2371587" cy="2857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46006" y="5368158"/>
            <a:ext cx="2830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Steel Bar and Lock Box on Hoist House Door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92231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89" y="930627"/>
            <a:ext cx="2221612" cy="25651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04697" y="384162"/>
            <a:ext cx="6138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TENDERFOOT SITE CONTINUED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3543300"/>
            <a:ext cx="2037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Shaft Collar Repair</a:t>
            </a:r>
            <a:endParaRPr lang="en-US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61" y="930628"/>
            <a:ext cx="2321909" cy="2565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01461" y="3543300"/>
            <a:ext cx="3359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Lock Box on Steel Cage</a:t>
            </a:r>
            <a:endParaRPr lang="en-US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014" y="873939"/>
            <a:ext cx="2183556" cy="25986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92703" y="3543300"/>
            <a:ext cx="2851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Lock Box on Manway Door</a:t>
            </a:r>
            <a:endParaRPr lang="en-US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48" y="4041078"/>
            <a:ext cx="2256423" cy="23406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7477" y="6381749"/>
            <a:ext cx="2357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Lock Box on Hoist Door</a:t>
            </a:r>
            <a:endParaRPr lang="en-US" i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60" y="3983298"/>
            <a:ext cx="2373889" cy="239845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29069" y="6325454"/>
            <a:ext cx="2664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New Expanded Steel Cover</a:t>
            </a:r>
            <a:endParaRPr lang="en-US" i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851" y="3960171"/>
            <a:ext cx="2419497" cy="242157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37851" y="6325454"/>
            <a:ext cx="2564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New Grate on Air Vent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20991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5607" y="825500"/>
            <a:ext cx="5667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CARBONATE HILL MINE SITE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1225" y="2010291"/>
            <a:ext cx="3619500" cy="3498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68850" y="1947168"/>
            <a:ext cx="3619500" cy="353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38475" y="5616714"/>
            <a:ext cx="3549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Exclusion Fence Along </a:t>
            </a:r>
            <a:r>
              <a:rPr lang="en-US" i="1" dirty="0" err="1" smtClean="0"/>
              <a:t>Highwall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13430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71</Words>
  <Application>Microsoft Office PowerPoint</Application>
  <PresentationFormat>On-screen Show (4:3)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Murphy NOIs Project Photos</vt:lpstr>
      <vt:lpstr>PowerPoint Presentation</vt:lpstr>
      <vt:lpstr>PowerPoint Presentation</vt:lpstr>
    </vt:vector>
  </TitlesOfParts>
  <Company>DNR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Murphy NOIs Project Photos</dc:title>
  <dc:creator>Annear, Julie</dc:creator>
  <cp:lastModifiedBy>Tate, Scottie</cp:lastModifiedBy>
  <cp:revision>9</cp:revision>
  <dcterms:created xsi:type="dcterms:W3CDTF">2020-08-03T15:11:57Z</dcterms:created>
  <dcterms:modified xsi:type="dcterms:W3CDTF">2020-08-19T16:58:06Z</dcterms:modified>
</cp:coreProperties>
</file>