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drawings/drawing2.xml" ContentType="application/vnd.openxmlformats-officedocument.drawingml.chartshapes+xml"/>
  <Override PartName="/ppt/notesSlides/notesSlide6.xml" ContentType="application/vnd.openxmlformats-officedocument.presentationml.notesSlide+xml"/>
  <Override PartName="/ppt/charts/chart5.xml" ContentType="application/vnd.openxmlformats-officedocument.drawingml.chart+xml"/>
  <Override PartName="/ppt/notesSlides/notesSlide7.xml" ContentType="application/vnd.openxmlformats-officedocument.presentationml.notesSlide+xml"/>
  <Override PartName="/ppt/charts/chart6.xml" ContentType="application/vnd.openxmlformats-officedocument.drawingml.chart+xml"/>
  <Override PartName="/ppt/notesSlides/notesSlide8.xml" ContentType="application/vnd.openxmlformats-officedocument.presentationml.notesSlide+xml"/>
  <Override PartName="/ppt/charts/chart7.xml" ContentType="application/vnd.openxmlformats-officedocument.drawingml.chart+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314" r:id="rId3"/>
    <p:sldId id="257" r:id="rId4"/>
    <p:sldId id="259" r:id="rId5"/>
    <p:sldId id="265" r:id="rId6"/>
    <p:sldId id="264" r:id="rId7"/>
    <p:sldId id="269" r:id="rId8"/>
    <p:sldId id="271" r:id="rId9"/>
    <p:sldId id="268" r:id="rId10"/>
    <p:sldId id="285" r:id="rId11"/>
    <p:sldId id="286" r:id="rId12"/>
    <p:sldId id="281" r:id="rId13"/>
    <p:sldId id="287" r:id="rId14"/>
    <p:sldId id="298" r:id="rId15"/>
    <p:sldId id="288" r:id="rId16"/>
    <p:sldId id="290" r:id="rId17"/>
    <p:sldId id="291" r:id="rId18"/>
    <p:sldId id="292" r:id="rId19"/>
    <p:sldId id="293" r:id="rId20"/>
    <p:sldId id="294" r:id="rId21"/>
    <p:sldId id="295" r:id="rId22"/>
    <p:sldId id="296" r:id="rId23"/>
    <p:sldId id="306" r:id="rId24"/>
    <p:sldId id="307" r:id="rId25"/>
    <p:sldId id="308" r:id="rId26"/>
    <p:sldId id="309" r:id="rId27"/>
    <p:sldId id="310" r:id="rId28"/>
    <p:sldId id="313" r:id="rId29"/>
    <p:sldId id="312" r:id="rId30"/>
    <p:sldId id="311" r:id="rId31"/>
    <p:sldId id="29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e" initials="J"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F3EE"/>
    <a:srgbClr val="F9F8F2"/>
    <a:srgbClr val="F9F3EE"/>
    <a:srgbClr val="E6E6E6"/>
    <a:srgbClr val="EFF0E9"/>
    <a:srgbClr val="EFECE9"/>
    <a:srgbClr val="FAF9F5"/>
    <a:srgbClr val="FAF9F8"/>
    <a:srgbClr val="F3F0ED"/>
    <a:srgbClr val="EBE7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0" autoAdjust="0"/>
    <p:restoredTop sz="94660"/>
  </p:normalViewPr>
  <p:slideViewPr>
    <p:cSldViewPr snapToGrid="0">
      <p:cViewPr varScale="1">
        <p:scale>
          <a:sx n="69" d="100"/>
          <a:sy n="69" d="100"/>
        </p:scale>
        <p:origin x="564" y="4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bll\My%20Documents\Appropriations\Active\W%20Divide\W%20Divide%20Hydro%20v2%201975%20to%20present%20import%20correctio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bll\My%20Documents\Appropriations\Active\W%20Divide\W%20Divide%20Hydro%20v2%201975%20to%20present%20import%20correction.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Documents%20and%20Settings\bll\My%20Documents\Appropriations\Active\W%20Divide\W%20Divide%20Hydro%20v2%201975%20to%20present%20import%20correctio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bll\My%20Documents\Appropriations\Active\W%20Divide\W%20Divide%20Hydro%20v2%201975%20to%20present%20import%20correction.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ocuments%20and%20Settings\bll\My%20Documents\Appropriations\Active\W%20Divide\W%20Divide%20Hydro%20v2%201975%20to%20present%20import%20correction.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Documents%20and%20Settings\bll\My%20Documents\Appropriations\Active\W%20Divide\W%20Divide%20Hydro%20v2%201975%20to%20present%20import%20correc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145"/>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3250301972730062E-2"/>
          <c:y val="0.13534439433041751"/>
          <c:w val="0.91674971203967459"/>
          <c:h val="0.81626516594177623"/>
        </c:manualLayout>
      </c:layout>
      <c:pie3DChart>
        <c:varyColors val="1"/>
        <c:ser>
          <c:idx val="1"/>
          <c:order val="0"/>
          <c:tx>
            <c:strRef>
              <c:f>Sheet1!$A$3</c:f>
              <c:strCache>
                <c:ptCount val="1"/>
              </c:strCache>
            </c:strRef>
          </c:tx>
          <c:dPt>
            <c:idx val="0"/>
            <c:bubble3D val="0"/>
            <c:explosion val="32"/>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88B5-47E9-97CD-22E66E3FF02B}"/>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88B5-47E9-97CD-22E66E3FF02B}"/>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4-88B5-47E9-97CD-22E66E3FF02B}"/>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5-88B5-47E9-97CD-22E66E3FF02B}"/>
              </c:ext>
            </c:extLst>
          </c:dPt>
          <c:dLbls>
            <c:dLbl>
              <c:idx val="0"/>
              <c:layout>
                <c:manualLayout>
                  <c:x val="-0.17418437802095557"/>
                  <c:y val="-0.22962029015192262"/>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b="1" dirty="0">
                        <a:solidFill>
                          <a:schemeClr val="accent1">
                            <a:lumMod val="75000"/>
                          </a:schemeClr>
                        </a:solidFill>
                        <a:latin typeface="Rockwell" panose="02060603020205020403" pitchFamily="18" charset="0"/>
                      </a:rPr>
                      <a:t>With ISF Protection
24%</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16874407252700827"/>
                      <c:h val="0.29110407984513392"/>
                    </c:manualLayout>
                  </c15:layout>
                </c:ext>
                <c:ext xmlns:c16="http://schemas.microsoft.com/office/drawing/2014/chart" uri="{C3380CC4-5D6E-409C-BE32-E72D297353CC}">
                  <c16:uniqueId val="{00000001-88B5-47E9-97CD-22E66E3FF02B}"/>
                </c:ext>
              </c:extLst>
            </c:dLbl>
            <c:dLbl>
              <c:idx val="1"/>
              <c:layout>
                <c:manualLayout>
                  <c:x val="0.21326034834637703"/>
                  <c:y val="0.26821184227205702"/>
                </c:manualLayout>
              </c:layout>
              <c:tx>
                <c:rich>
                  <a:bodyPr/>
                  <a:lstStyle/>
                  <a:p>
                    <a:r>
                      <a:rPr lang="en-US" b="1" dirty="0">
                        <a:solidFill>
                          <a:schemeClr val="accent4">
                            <a:lumMod val="75000"/>
                          </a:schemeClr>
                        </a:solidFill>
                        <a:effectLst/>
                        <a:latin typeface="Rockwell" panose="02060603020205020403" pitchFamily="18" charset="0"/>
                      </a:rPr>
                      <a:t>W</a:t>
                    </a:r>
                    <a:r>
                      <a:rPr lang="en-US" b="1" dirty="0">
                        <a:solidFill>
                          <a:schemeClr val="accent4">
                            <a:lumMod val="75000"/>
                          </a:schemeClr>
                        </a:solidFill>
                        <a:latin typeface="Rockwell" panose="02060603020205020403" pitchFamily="18" charset="0"/>
                      </a:rPr>
                      <a:t>ithout ISF Protection
</a:t>
                    </a:r>
                    <a:r>
                      <a:rPr lang="en-US" b="1" dirty="0" smtClean="0">
                        <a:solidFill>
                          <a:schemeClr val="accent4">
                            <a:lumMod val="75000"/>
                          </a:schemeClr>
                        </a:solidFill>
                        <a:latin typeface="Rockwell" panose="02060603020205020403" pitchFamily="18" charset="0"/>
                      </a:rPr>
                      <a:t>76%</a:t>
                    </a:r>
                    <a:endParaRPr lang="en-US" b="1" dirty="0">
                      <a:solidFill>
                        <a:schemeClr val="accent4">
                          <a:lumMod val="75000"/>
                        </a:schemeClr>
                      </a:solidFill>
                      <a:latin typeface="Rockwell" panose="02060603020205020403" pitchFamily="18" charset="0"/>
                    </a:endParaRPr>
                  </a:p>
                </c:rich>
              </c:tx>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88B5-47E9-97CD-22E66E3FF02B}"/>
                </c:ext>
              </c:extLst>
            </c:dLbl>
            <c:dLbl>
              <c:idx val="2"/>
              <c:delete val="1"/>
              <c:extLst>
                <c:ext xmlns:c15="http://schemas.microsoft.com/office/drawing/2012/chart" uri="{CE6537A1-D6FC-4f65-9D91-7224C49458BB}"/>
                <c:ext xmlns:c16="http://schemas.microsoft.com/office/drawing/2014/chart" uri="{C3380CC4-5D6E-409C-BE32-E72D297353CC}">
                  <c16:uniqueId val="{00000004-88B5-47E9-97CD-22E66E3FF02B}"/>
                </c:ext>
              </c:extLst>
            </c:dLbl>
            <c:dLbl>
              <c:idx val="3"/>
              <c:delete val="1"/>
              <c:extLst>
                <c:ext xmlns:c15="http://schemas.microsoft.com/office/drawing/2012/chart" uri="{CE6537A1-D6FC-4f65-9D91-7224C49458BB}"/>
                <c:ext xmlns:c16="http://schemas.microsoft.com/office/drawing/2014/chart" uri="{C3380CC4-5D6E-409C-BE32-E72D297353CC}">
                  <c16:uniqueId val="{00000005-88B5-47E9-97CD-22E66E3FF02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Sheet1!$B$1:$E$1</c:f>
              <c:strCache>
                <c:ptCount val="2"/>
                <c:pt idx="0">
                  <c:v>With ISF Protection</c:v>
                </c:pt>
                <c:pt idx="1">
                  <c:v>Without ISF Protection</c:v>
                </c:pt>
              </c:strCache>
            </c:strRef>
          </c:cat>
          <c:val>
            <c:numRef>
              <c:f>Sheet1!$B$3:$E$3</c:f>
              <c:numCache>
                <c:formatCode>#,##0</c:formatCode>
                <c:ptCount val="4"/>
                <c:pt idx="0">
                  <c:v>9661</c:v>
                </c:pt>
                <c:pt idx="1">
                  <c:v>29818</c:v>
                </c:pt>
              </c:numCache>
            </c:numRef>
          </c:val>
          <c:extLst>
            <c:ext xmlns:c16="http://schemas.microsoft.com/office/drawing/2014/chart" uri="{C3380CC4-5D6E-409C-BE32-E72D297353CC}">
              <c16:uniqueId val="{00000006-88B5-47E9-97CD-22E66E3FF02B}"/>
            </c:ext>
          </c:extLst>
        </c:ser>
        <c:dLbls>
          <c:showLegendKey val="0"/>
          <c:showVal val="0"/>
          <c:showCatName val="1"/>
          <c:showSerName val="0"/>
          <c:showPercent val="1"/>
          <c:showBubbleSize val="0"/>
          <c:showLeaderLines val="0"/>
        </c:dLbls>
      </c:pie3DChart>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West Divide Creek</a:t>
            </a:r>
            <a:endParaRPr lang="en-US" sz="1200"/>
          </a:p>
          <a:p>
            <a:pPr>
              <a:defRPr sz="1400"/>
            </a:pPr>
            <a:r>
              <a:rPr lang="en-US" sz="1200"/>
              <a:t>Lower terminus:</a:t>
            </a:r>
            <a:r>
              <a:rPr lang="en-US" sz="1200" baseline="0"/>
              <a:t> confluence with Mosquito Creek</a:t>
            </a:r>
            <a:endParaRPr lang="en-US" sz="1200"/>
          </a:p>
        </c:rich>
      </c:tx>
      <c:layout/>
      <c:overlay val="0"/>
    </c:title>
    <c:autoTitleDeleted val="0"/>
    <c:plotArea>
      <c:layout>
        <c:manualLayout>
          <c:layoutTarget val="inner"/>
          <c:xMode val="edge"/>
          <c:yMode val="edge"/>
          <c:x val="9.6736996273258463E-2"/>
          <c:y val="0.15496159977693752"/>
          <c:w val="0.86093044619422665"/>
          <c:h val="0.69861686457784178"/>
        </c:manualLayout>
      </c:layout>
      <c:areaChart>
        <c:grouping val="standard"/>
        <c:varyColors val="0"/>
        <c:ser>
          <c:idx val="1"/>
          <c:order val="1"/>
          <c:tx>
            <c:v>lower ci</c:v>
          </c:tx>
          <c:spPr>
            <a:solidFill>
              <a:schemeClr val="bg1"/>
            </a:solidFill>
            <a:ln w="28575">
              <a:solidFill>
                <a:schemeClr val="bg1"/>
              </a:solidFill>
            </a:ln>
          </c:spPr>
          <c:cat>
            <c:numRef>
              <c:f>'Adjusted-scaled WDivide at LT'!$CC$7:$CC$372</c:f>
              <c:numCache>
                <c:formatCode>m/d/yyyy</c:formatCode>
                <c:ptCount val="366"/>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pt idx="182">
                  <c:v>41091</c:v>
                </c:pt>
                <c:pt idx="183">
                  <c:v>41092</c:v>
                </c:pt>
                <c:pt idx="184">
                  <c:v>41093</c:v>
                </c:pt>
                <c:pt idx="185">
                  <c:v>41094</c:v>
                </c:pt>
                <c:pt idx="186">
                  <c:v>41095</c:v>
                </c:pt>
                <c:pt idx="187">
                  <c:v>41096</c:v>
                </c:pt>
                <c:pt idx="188">
                  <c:v>41097</c:v>
                </c:pt>
                <c:pt idx="189">
                  <c:v>41098</c:v>
                </c:pt>
                <c:pt idx="190">
                  <c:v>41099</c:v>
                </c:pt>
                <c:pt idx="191">
                  <c:v>41100</c:v>
                </c:pt>
                <c:pt idx="192">
                  <c:v>41101</c:v>
                </c:pt>
                <c:pt idx="193">
                  <c:v>41102</c:v>
                </c:pt>
                <c:pt idx="194">
                  <c:v>41103</c:v>
                </c:pt>
                <c:pt idx="195">
                  <c:v>41104</c:v>
                </c:pt>
                <c:pt idx="196">
                  <c:v>41105</c:v>
                </c:pt>
                <c:pt idx="197">
                  <c:v>41106</c:v>
                </c:pt>
                <c:pt idx="198">
                  <c:v>41107</c:v>
                </c:pt>
                <c:pt idx="199">
                  <c:v>41108</c:v>
                </c:pt>
                <c:pt idx="200">
                  <c:v>41109</c:v>
                </c:pt>
                <c:pt idx="201">
                  <c:v>41110</c:v>
                </c:pt>
                <c:pt idx="202">
                  <c:v>41111</c:v>
                </c:pt>
                <c:pt idx="203">
                  <c:v>41112</c:v>
                </c:pt>
                <c:pt idx="204">
                  <c:v>41113</c:v>
                </c:pt>
                <c:pt idx="205">
                  <c:v>41114</c:v>
                </c:pt>
                <c:pt idx="206">
                  <c:v>41115</c:v>
                </c:pt>
                <c:pt idx="207">
                  <c:v>41116</c:v>
                </c:pt>
                <c:pt idx="208">
                  <c:v>41117</c:v>
                </c:pt>
                <c:pt idx="209">
                  <c:v>41118</c:v>
                </c:pt>
                <c:pt idx="210">
                  <c:v>41119</c:v>
                </c:pt>
                <c:pt idx="211">
                  <c:v>41120</c:v>
                </c:pt>
                <c:pt idx="212">
                  <c:v>41121</c:v>
                </c:pt>
                <c:pt idx="213">
                  <c:v>41122</c:v>
                </c:pt>
                <c:pt idx="214">
                  <c:v>41123</c:v>
                </c:pt>
                <c:pt idx="215">
                  <c:v>41124</c:v>
                </c:pt>
                <c:pt idx="216">
                  <c:v>41125</c:v>
                </c:pt>
                <c:pt idx="217">
                  <c:v>41126</c:v>
                </c:pt>
                <c:pt idx="218">
                  <c:v>41127</c:v>
                </c:pt>
                <c:pt idx="219">
                  <c:v>41128</c:v>
                </c:pt>
                <c:pt idx="220">
                  <c:v>41129</c:v>
                </c:pt>
                <c:pt idx="221">
                  <c:v>41130</c:v>
                </c:pt>
                <c:pt idx="222">
                  <c:v>41131</c:v>
                </c:pt>
                <c:pt idx="223">
                  <c:v>41132</c:v>
                </c:pt>
                <c:pt idx="224">
                  <c:v>41133</c:v>
                </c:pt>
                <c:pt idx="225">
                  <c:v>41134</c:v>
                </c:pt>
                <c:pt idx="226">
                  <c:v>41135</c:v>
                </c:pt>
                <c:pt idx="227">
                  <c:v>41136</c:v>
                </c:pt>
                <c:pt idx="228">
                  <c:v>41137</c:v>
                </c:pt>
                <c:pt idx="229">
                  <c:v>41138</c:v>
                </c:pt>
                <c:pt idx="230">
                  <c:v>41139</c:v>
                </c:pt>
                <c:pt idx="231">
                  <c:v>41140</c:v>
                </c:pt>
                <c:pt idx="232">
                  <c:v>41141</c:v>
                </c:pt>
                <c:pt idx="233">
                  <c:v>41142</c:v>
                </c:pt>
                <c:pt idx="234">
                  <c:v>41143</c:v>
                </c:pt>
                <c:pt idx="235">
                  <c:v>41144</c:v>
                </c:pt>
                <c:pt idx="236">
                  <c:v>41145</c:v>
                </c:pt>
                <c:pt idx="237">
                  <c:v>41146</c:v>
                </c:pt>
                <c:pt idx="238">
                  <c:v>41147</c:v>
                </c:pt>
                <c:pt idx="239">
                  <c:v>41148</c:v>
                </c:pt>
                <c:pt idx="240">
                  <c:v>41149</c:v>
                </c:pt>
                <c:pt idx="241">
                  <c:v>41150</c:v>
                </c:pt>
                <c:pt idx="242">
                  <c:v>41151</c:v>
                </c:pt>
                <c:pt idx="243">
                  <c:v>41152</c:v>
                </c:pt>
                <c:pt idx="244">
                  <c:v>41153</c:v>
                </c:pt>
                <c:pt idx="245">
                  <c:v>41154</c:v>
                </c:pt>
                <c:pt idx="246">
                  <c:v>41155</c:v>
                </c:pt>
                <c:pt idx="247">
                  <c:v>41156</c:v>
                </c:pt>
                <c:pt idx="248">
                  <c:v>41157</c:v>
                </c:pt>
                <c:pt idx="249">
                  <c:v>41158</c:v>
                </c:pt>
                <c:pt idx="250">
                  <c:v>41159</c:v>
                </c:pt>
                <c:pt idx="251">
                  <c:v>41160</c:v>
                </c:pt>
                <c:pt idx="252">
                  <c:v>41161</c:v>
                </c:pt>
                <c:pt idx="253">
                  <c:v>41162</c:v>
                </c:pt>
                <c:pt idx="254">
                  <c:v>41163</c:v>
                </c:pt>
                <c:pt idx="255">
                  <c:v>41164</c:v>
                </c:pt>
                <c:pt idx="256">
                  <c:v>41165</c:v>
                </c:pt>
                <c:pt idx="257">
                  <c:v>41166</c:v>
                </c:pt>
                <c:pt idx="258">
                  <c:v>41167</c:v>
                </c:pt>
                <c:pt idx="259">
                  <c:v>41168</c:v>
                </c:pt>
                <c:pt idx="260">
                  <c:v>41169</c:v>
                </c:pt>
                <c:pt idx="261">
                  <c:v>41170</c:v>
                </c:pt>
                <c:pt idx="262">
                  <c:v>41171</c:v>
                </c:pt>
                <c:pt idx="263">
                  <c:v>41172</c:v>
                </c:pt>
                <c:pt idx="264">
                  <c:v>41173</c:v>
                </c:pt>
                <c:pt idx="265">
                  <c:v>41174</c:v>
                </c:pt>
                <c:pt idx="266">
                  <c:v>41175</c:v>
                </c:pt>
                <c:pt idx="267">
                  <c:v>41176</c:v>
                </c:pt>
                <c:pt idx="268">
                  <c:v>41177</c:v>
                </c:pt>
                <c:pt idx="269">
                  <c:v>41178</c:v>
                </c:pt>
                <c:pt idx="270">
                  <c:v>41179</c:v>
                </c:pt>
                <c:pt idx="271">
                  <c:v>41180</c:v>
                </c:pt>
                <c:pt idx="272">
                  <c:v>41181</c:v>
                </c:pt>
                <c:pt idx="273">
                  <c:v>41182</c:v>
                </c:pt>
                <c:pt idx="274">
                  <c:v>41183</c:v>
                </c:pt>
                <c:pt idx="275">
                  <c:v>41184</c:v>
                </c:pt>
                <c:pt idx="276">
                  <c:v>41185</c:v>
                </c:pt>
                <c:pt idx="277">
                  <c:v>41186</c:v>
                </c:pt>
                <c:pt idx="278">
                  <c:v>41187</c:v>
                </c:pt>
                <c:pt idx="279">
                  <c:v>41188</c:v>
                </c:pt>
                <c:pt idx="280">
                  <c:v>41189</c:v>
                </c:pt>
                <c:pt idx="281">
                  <c:v>41190</c:v>
                </c:pt>
                <c:pt idx="282">
                  <c:v>41191</c:v>
                </c:pt>
                <c:pt idx="283">
                  <c:v>41192</c:v>
                </c:pt>
                <c:pt idx="284">
                  <c:v>41193</c:v>
                </c:pt>
                <c:pt idx="285">
                  <c:v>41194</c:v>
                </c:pt>
                <c:pt idx="286">
                  <c:v>41195</c:v>
                </c:pt>
                <c:pt idx="287">
                  <c:v>41196</c:v>
                </c:pt>
                <c:pt idx="288">
                  <c:v>41197</c:v>
                </c:pt>
                <c:pt idx="289">
                  <c:v>41198</c:v>
                </c:pt>
                <c:pt idx="290">
                  <c:v>41199</c:v>
                </c:pt>
                <c:pt idx="291">
                  <c:v>41200</c:v>
                </c:pt>
                <c:pt idx="292">
                  <c:v>41201</c:v>
                </c:pt>
                <c:pt idx="293">
                  <c:v>41202</c:v>
                </c:pt>
                <c:pt idx="294">
                  <c:v>41203</c:v>
                </c:pt>
                <c:pt idx="295">
                  <c:v>41204</c:v>
                </c:pt>
                <c:pt idx="296">
                  <c:v>41205</c:v>
                </c:pt>
                <c:pt idx="297">
                  <c:v>41206</c:v>
                </c:pt>
                <c:pt idx="298">
                  <c:v>41207</c:v>
                </c:pt>
                <c:pt idx="299">
                  <c:v>41208</c:v>
                </c:pt>
                <c:pt idx="300">
                  <c:v>41209</c:v>
                </c:pt>
                <c:pt idx="301">
                  <c:v>41210</c:v>
                </c:pt>
                <c:pt idx="302">
                  <c:v>41211</c:v>
                </c:pt>
                <c:pt idx="303">
                  <c:v>41212</c:v>
                </c:pt>
                <c:pt idx="304">
                  <c:v>41213</c:v>
                </c:pt>
                <c:pt idx="305">
                  <c:v>41214</c:v>
                </c:pt>
                <c:pt idx="306">
                  <c:v>41215</c:v>
                </c:pt>
                <c:pt idx="307">
                  <c:v>41216</c:v>
                </c:pt>
                <c:pt idx="308">
                  <c:v>41217</c:v>
                </c:pt>
                <c:pt idx="309">
                  <c:v>41218</c:v>
                </c:pt>
                <c:pt idx="310">
                  <c:v>41219</c:v>
                </c:pt>
                <c:pt idx="311">
                  <c:v>41220</c:v>
                </c:pt>
                <c:pt idx="312">
                  <c:v>41221</c:v>
                </c:pt>
                <c:pt idx="313">
                  <c:v>41222</c:v>
                </c:pt>
                <c:pt idx="314">
                  <c:v>41223</c:v>
                </c:pt>
                <c:pt idx="315">
                  <c:v>41224</c:v>
                </c:pt>
                <c:pt idx="316">
                  <c:v>41225</c:v>
                </c:pt>
                <c:pt idx="317">
                  <c:v>41226</c:v>
                </c:pt>
                <c:pt idx="318">
                  <c:v>41227</c:v>
                </c:pt>
                <c:pt idx="319">
                  <c:v>41228</c:v>
                </c:pt>
                <c:pt idx="320">
                  <c:v>41229</c:v>
                </c:pt>
                <c:pt idx="321">
                  <c:v>41230</c:v>
                </c:pt>
                <c:pt idx="322">
                  <c:v>41231</c:v>
                </c:pt>
                <c:pt idx="323">
                  <c:v>41232</c:v>
                </c:pt>
                <c:pt idx="324">
                  <c:v>41233</c:v>
                </c:pt>
                <c:pt idx="325">
                  <c:v>41234</c:v>
                </c:pt>
                <c:pt idx="326">
                  <c:v>41235</c:v>
                </c:pt>
                <c:pt idx="327">
                  <c:v>41236</c:v>
                </c:pt>
                <c:pt idx="328">
                  <c:v>41237</c:v>
                </c:pt>
                <c:pt idx="329">
                  <c:v>41238</c:v>
                </c:pt>
                <c:pt idx="330">
                  <c:v>41239</c:v>
                </c:pt>
                <c:pt idx="331">
                  <c:v>41240</c:v>
                </c:pt>
                <c:pt idx="332">
                  <c:v>41241</c:v>
                </c:pt>
                <c:pt idx="333">
                  <c:v>41242</c:v>
                </c:pt>
                <c:pt idx="334">
                  <c:v>41243</c:v>
                </c:pt>
                <c:pt idx="335">
                  <c:v>41244</c:v>
                </c:pt>
                <c:pt idx="336">
                  <c:v>41245</c:v>
                </c:pt>
                <c:pt idx="337">
                  <c:v>41246</c:v>
                </c:pt>
                <c:pt idx="338">
                  <c:v>41247</c:v>
                </c:pt>
                <c:pt idx="339">
                  <c:v>41248</c:v>
                </c:pt>
                <c:pt idx="340">
                  <c:v>41249</c:v>
                </c:pt>
                <c:pt idx="341">
                  <c:v>41250</c:v>
                </c:pt>
                <c:pt idx="342">
                  <c:v>41251</c:v>
                </c:pt>
                <c:pt idx="343">
                  <c:v>41252</c:v>
                </c:pt>
                <c:pt idx="344">
                  <c:v>41253</c:v>
                </c:pt>
                <c:pt idx="345">
                  <c:v>41254</c:v>
                </c:pt>
                <c:pt idx="346">
                  <c:v>41255</c:v>
                </c:pt>
                <c:pt idx="347">
                  <c:v>41256</c:v>
                </c:pt>
                <c:pt idx="348">
                  <c:v>41257</c:v>
                </c:pt>
                <c:pt idx="349">
                  <c:v>41258</c:v>
                </c:pt>
                <c:pt idx="350">
                  <c:v>41259</c:v>
                </c:pt>
                <c:pt idx="351">
                  <c:v>41260</c:v>
                </c:pt>
                <c:pt idx="352">
                  <c:v>41261</c:v>
                </c:pt>
                <c:pt idx="353">
                  <c:v>41262</c:v>
                </c:pt>
                <c:pt idx="354">
                  <c:v>41263</c:v>
                </c:pt>
                <c:pt idx="355">
                  <c:v>41264</c:v>
                </c:pt>
                <c:pt idx="356">
                  <c:v>41265</c:v>
                </c:pt>
                <c:pt idx="357">
                  <c:v>41266</c:v>
                </c:pt>
                <c:pt idx="358">
                  <c:v>41267</c:v>
                </c:pt>
                <c:pt idx="359">
                  <c:v>41268</c:v>
                </c:pt>
                <c:pt idx="360">
                  <c:v>41269</c:v>
                </c:pt>
                <c:pt idx="361">
                  <c:v>41270</c:v>
                </c:pt>
                <c:pt idx="362">
                  <c:v>41271</c:v>
                </c:pt>
                <c:pt idx="363">
                  <c:v>41272</c:v>
                </c:pt>
                <c:pt idx="364">
                  <c:v>41273</c:v>
                </c:pt>
                <c:pt idx="365">
                  <c:v>41274</c:v>
                </c:pt>
              </c:numCache>
            </c:numRef>
          </c:cat>
          <c:val>
            <c:numRef>
              <c:f>'Adjusted-scaled WDivide at LT'!$BW$7:$BW$372</c:f>
              <c:numCache>
                <c:formatCode>0.00</c:formatCode>
                <c:ptCount val="366"/>
                <c:pt idx="0">
                  <c:v>1.2876842260005754</c:v>
                </c:pt>
                <c:pt idx="1">
                  <c:v>1.2876842260005754</c:v>
                </c:pt>
                <c:pt idx="2">
                  <c:v>1.2876842260005754</c:v>
                </c:pt>
                <c:pt idx="3">
                  <c:v>1.2876842260005754</c:v>
                </c:pt>
                <c:pt idx="4">
                  <c:v>1.2876842260005754</c:v>
                </c:pt>
                <c:pt idx="5">
                  <c:v>1.2119380950593461</c:v>
                </c:pt>
                <c:pt idx="6">
                  <c:v>1.2119380950593461</c:v>
                </c:pt>
                <c:pt idx="7">
                  <c:v>1.2119380950593461</c:v>
                </c:pt>
                <c:pt idx="8">
                  <c:v>1.2119380950593461</c:v>
                </c:pt>
                <c:pt idx="9">
                  <c:v>1.2119380950593461</c:v>
                </c:pt>
                <c:pt idx="10">
                  <c:v>1.2876842260005754</c:v>
                </c:pt>
                <c:pt idx="11">
                  <c:v>1.2876842260005754</c:v>
                </c:pt>
                <c:pt idx="12">
                  <c:v>1.2119380950593461</c:v>
                </c:pt>
                <c:pt idx="13">
                  <c:v>1.2119380950593461</c:v>
                </c:pt>
                <c:pt idx="14">
                  <c:v>1.2119380950593461</c:v>
                </c:pt>
                <c:pt idx="15">
                  <c:v>1.2119380950593461</c:v>
                </c:pt>
                <c:pt idx="16">
                  <c:v>1.2119380950593461</c:v>
                </c:pt>
                <c:pt idx="17">
                  <c:v>1.2119380950593461</c:v>
                </c:pt>
                <c:pt idx="18">
                  <c:v>1.2119380950593461</c:v>
                </c:pt>
                <c:pt idx="19">
                  <c:v>1.2119380950593461</c:v>
                </c:pt>
                <c:pt idx="20">
                  <c:v>1.2119380950593461</c:v>
                </c:pt>
                <c:pt idx="21">
                  <c:v>1.2119380950593461</c:v>
                </c:pt>
                <c:pt idx="22">
                  <c:v>1.2119380950593461</c:v>
                </c:pt>
                <c:pt idx="23">
                  <c:v>1.2119380950593461</c:v>
                </c:pt>
                <c:pt idx="24">
                  <c:v>1.2119380950593461</c:v>
                </c:pt>
                <c:pt idx="25">
                  <c:v>1.1361919641181581</c:v>
                </c:pt>
                <c:pt idx="26">
                  <c:v>1.2119380950593461</c:v>
                </c:pt>
                <c:pt idx="27">
                  <c:v>1.2119380950593461</c:v>
                </c:pt>
                <c:pt idx="28">
                  <c:v>1.2119380950593461</c:v>
                </c:pt>
                <c:pt idx="29">
                  <c:v>1.2119380950593461</c:v>
                </c:pt>
                <c:pt idx="30">
                  <c:v>1.2119380950593461</c:v>
                </c:pt>
                <c:pt idx="31">
                  <c:v>1.2119380950593461</c:v>
                </c:pt>
                <c:pt idx="32">
                  <c:v>1.1361919641181581</c:v>
                </c:pt>
                <c:pt idx="33">
                  <c:v>1.0604458331769531</c:v>
                </c:pt>
                <c:pt idx="34">
                  <c:v>1.1361919641181581</c:v>
                </c:pt>
                <c:pt idx="35">
                  <c:v>1.2876842260005754</c:v>
                </c:pt>
                <c:pt idx="36">
                  <c:v>1.363430356941786</c:v>
                </c:pt>
                <c:pt idx="37">
                  <c:v>1.363430356941786</c:v>
                </c:pt>
                <c:pt idx="38">
                  <c:v>1.363430356941786</c:v>
                </c:pt>
                <c:pt idx="39">
                  <c:v>1.2876842260005754</c:v>
                </c:pt>
                <c:pt idx="40">
                  <c:v>1.2876842260005754</c:v>
                </c:pt>
                <c:pt idx="41">
                  <c:v>1.2876842260005754</c:v>
                </c:pt>
                <c:pt idx="42">
                  <c:v>1.2119380950593461</c:v>
                </c:pt>
                <c:pt idx="43">
                  <c:v>1.2876842260005754</c:v>
                </c:pt>
                <c:pt idx="44">
                  <c:v>1.2876842260005754</c:v>
                </c:pt>
                <c:pt idx="45">
                  <c:v>1.2876842260005754</c:v>
                </c:pt>
                <c:pt idx="46">
                  <c:v>1.2876842260005754</c:v>
                </c:pt>
                <c:pt idx="47">
                  <c:v>1.363430356941786</c:v>
                </c:pt>
                <c:pt idx="48">
                  <c:v>1.363430356941786</c:v>
                </c:pt>
                <c:pt idx="49">
                  <c:v>1.363430356941786</c:v>
                </c:pt>
                <c:pt idx="50">
                  <c:v>1.4391764878829822</c:v>
                </c:pt>
                <c:pt idx="51">
                  <c:v>1.2876842260005754</c:v>
                </c:pt>
                <c:pt idx="52">
                  <c:v>1.363430356941786</c:v>
                </c:pt>
                <c:pt idx="53">
                  <c:v>1.4391764878829822</c:v>
                </c:pt>
                <c:pt idx="54">
                  <c:v>1.5906687497654168</c:v>
                </c:pt>
                <c:pt idx="55">
                  <c:v>1.5149226188242058</c:v>
                </c:pt>
                <c:pt idx="56">
                  <c:v>1.5906687497654168</c:v>
                </c:pt>
                <c:pt idx="57">
                  <c:v>1.5149226188242058</c:v>
                </c:pt>
                <c:pt idx="58">
                  <c:v>1.4391764878829822</c:v>
                </c:pt>
                <c:pt idx="59">
                  <c:v>#N/A</c:v>
                </c:pt>
                <c:pt idx="60">
                  <c:v>1.7421610116478379</c:v>
                </c:pt>
                <c:pt idx="61">
                  <c:v>1.8179071425890476</c:v>
                </c:pt>
                <c:pt idx="62">
                  <c:v>1.7421610116478379</c:v>
                </c:pt>
                <c:pt idx="63">
                  <c:v>1.8179071425890476</c:v>
                </c:pt>
                <c:pt idx="64">
                  <c:v>1.893653273530258</c:v>
                </c:pt>
                <c:pt idx="65">
                  <c:v>2.1208916663538888</c:v>
                </c:pt>
                <c:pt idx="66">
                  <c:v>1.969399404471468</c:v>
                </c:pt>
                <c:pt idx="67">
                  <c:v>2.0451455354126788</c:v>
                </c:pt>
                <c:pt idx="68">
                  <c:v>2.1966377972950992</c:v>
                </c:pt>
                <c:pt idx="69">
                  <c:v>2.2723839282363096</c:v>
                </c:pt>
                <c:pt idx="70">
                  <c:v>2.3481300591775423</c:v>
                </c:pt>
                <c:pt idx="71">
                  <c:v>2.4238761901187167</c:v>
                </c:pt>
                <c:pt idx="72">
                  <c:v>2.2723839282363096</c:v>
                </c:pt>
                <c:pt idx="73">
                  <c:v>2.1966377972950992</c:v>
                </c:pt>
                <c:pt idx="74">
                  <c:v>2.4238761901187167</c:v>
                </c:pt>
                <c:pt idx="75">
                  <c:v>2.4238761901187167</c:v>
                </c:pt>
                <c:pt idx="76">
                  <c:v>2.3481300591775423</c:v>
                </c:pt>
                <c:pt idx="77">
                  <c:v>2.3481300591775423</c:v>
                </c:pt>
                <c:pt idx="78">
                  <c:v>2.9540991067072024</c:v>
                </c:pt>
                <c:pt idx="79">
                  <c:v>2.878352975765992</c:v>
                </c:pt>
                <c:pt idx="80">
                  <c:v>3.2570836304720436</c:v>
                </c:pt>
                <c:pt idx="81">
                  <c:v>3.6358142851780948</c:v>
                </c:pt>
                <c:pt idx="82">
                  <c:v>3.4085758923544645</c:v>
                </c:pt>
                <c:pt idx="83">
                  <c:v>4.1660372017665646</c:v>
                </c:pt>
                <c:pt idx="84">
                  <c:v>4.1660372017665646</c:v>
                </c:pt>
                <c:pt idx="85">
                  <c:v>4.4690217255314124</c:v>
                </c:pt>
                <c:pt idx="86">
                  <c:v>5.6052136896495703</c:v>
                </c:pt>
                <c:pt idx="87">
                  <c:v>5.7567059515319841</c:v>
                </c:pt>
                <c:pt idx="88">
                  <c:v>5.5294675587083475</c:v>
                </c:pt>
                <c:pt idx="89">
                  <c:v>5.0749907730610895</c:v>
                </c:pt>
                <c:pt idx="90">
                  <c:v>5.5294675587083475</c:v>
                </c:pt>
                <c:pt idx="91">
                  <c:v>6.2111827371792456</c:v>
                </c:pt>
                <c:pt idx="92">
                  <c:v>7.1201363084737253</c:v>
                </c:pt>
                <c:pt idx="93">
                  <c:v>8.3320744035331309</c:v>
                </c:pt>
                <c:pt idx="94">
                  <c:v>8.3320744035331309</c:v>
                </c:pt>
                <c:pt idx="95">
                  <c:v>7.5746130941210534</c:v>
                </c:pt>
                <c:pt idx="96">
                  <c:v>9.0895357129453416</c:v>
                </c:pt>
                <c:pt idx="97">
                  <c:v>9.8469970223573426</c:v>
                </c:pt>
                <c:pt idx="98">
                  <c:v>9.8469970223573426</c:v>
                </c:pt>
                <c:pt idx="99">
                  <c:v>10.60445833176945</c:v>
                </c:pt>
                <c:pt idx="100">
                  <c:v>13.634303569417776</c:v>
                </c:pt>
                <c:pt idx="101">
                  <c:v>13.634303569417776</c:v>
                </c:pt>
                <c:pt idx="102">
                  <c:v>13.634303569417776</c:v>
                </c:pt>
                <c:pt idx="103">
                  <c:v>16.664148807066269</c:v>
                </c:pt>
                <c:pt idx="104">
                  <c:v>17.421610116478373</c:v>
                </c:pt>
                <c:pt idx="105">
                  <c:v>19.693994044714731</c:v>
                </c:pt>
                <c:pt idx="106">
                  <c:v>21.966377972950813</c:v>
                </c:pt>
                <c:pt idx="107">
                  <c:v>24.238761901187289</c:v>
                </c:pt>
                <c:pt idx="108">
                  <c:v>25.753684520011511</c:v>
                </c:pt>
                <c:pt idx="109">
                  <c:v>31.055913685896233</c:v>
                </c:pt>
                <c:pt idx="110">
                  <c:v>29.540991067072031</c:v>
                </c:pt>
                <c:pt idx="111">
                  <c:v>35.600681542368854</c:v>
                </c:pt>
                <c:pt idx="112">
                  <c:v>30.298452376484089</c:v>
                </c:pt>
                <c:pt idx="113">
                  <c:v>34.843220232956753</c:v>
                </c:pt>
                <c:pt idx="114">
                  <c:v>43.175294636490008</c:v>
                </c:pt>
                <c:pt idx="115">
                  <c:v>46.205139874138681</c:v>
                </c:pt>
                <c:pt idx="116">
                  <c:v>49.992446421198814</c:v>
                </c:pt>
                <c:pt idx="117">
                  <c:v>47.720062492962505</c:v>
                </c:pt>
                <c:pt idx="118">
                  <c:v>46.962601183550397</c:v>
                </c:pt>
                <c:pt idx="119">
                  <c:v>55.294675587083525</c:v>
                </c:pt>
                <c:pt idx="120">
                  <c:v>60.428071866906883</c:v>
                </c:pt>
                <c:pt idx="121">
                  <c:v>56.052136896495639</c:v>
                </c:pt>
                <c:pt idx="122">
                  <c:v>56.809598205907761</c:v>
                </c:pt>
                <c:pt idx="123">
                  <c:v>59.081982134144049</c:v>
                </c:pt>
                <c:pt idx="124">
                  <c:v>66.656595228265076</c:v>
                </c:pt>
                <c:pt idx="125">
                  <c:v>70.443901775325727</c:v>
                </c:pt>
                <c:pt idx="126">
                  <c:v>75.92338778791175</c:v>
                </c:pt>
                <c:pt idx="127">
                  <c:v>79.533437488270835</c:v>
                </c:pt>
                <c:pt idx="128">
                  <c:v>87.865511891803948</c:v>
                </c:pt>
                <c:pt idx="129">
                  <c:v>92.78901040298264</c:v>
                </c:pt>
                <c:pt idx="130">
                  <c:v>92.031549093570547</c:v>
                </c:pt>
                <c:pt idx="131">
                  <c:v>104.52966069887081</c:v>
                </c:pt>
                <c:pt idx="132">
                  <c:v>103.01473808004604</c:v>
                </c:pt>
                <c:pt idx="133">
                  <c:v>102.78749968722323</c:v>
                </c:pt>
                <c:pt idx="134">
                  <c:v>117.70948748264084</c:v>
                </c:pt>
                <c:pt idx="135">
                  <c:v>124.22365474358485</c:v>
                </c:pt>
                <c:pt idx="136">
                  <c:v>131.04080652829384</c:v>
                </c:pt>
                <c:pt idx="137">
                  <c:v>118.92142557770022</c:v>
                </c:pt>
                <c:pt idx="138">
                  <c:v>127.25349998123397</c:v>
                </c:pt>
                <c:pt idx="139">
                  <c:v>121.19380950593651</c:v>
                </c:pt>
                <c:pt idx="140">
                  <c:v>109.83188986475442</c:v>
                </c:pt>
                <c:pt idx="141">
                  <c:v>109.95708054961302</c:v>
                </c:pt>
                <c:pt idx="142">
                  <c:v>113.61919641181549</c:v>
                </c:pt>
                <c:pt idx="143">
                  <c:v>101.27257706839818</c:v>
                </c:pt>
                <c:pt idx="144">
                  <c:v>92.183041355451977</c:v>
                </c:pt>
                <c:pt idx="145">
                  <c:v>92.216104245643805</c:v>
                </c:pt>
                <c:pt idx="146">
                  <c:v>84.641491151520995</c:v>
                </c:pt>
                <c:pt idx="147">
                  <c:v>77.261053560034526</c:v>
                </c:pt>
                <c:pt idx="148">
                  <c:v>76.747641656970927</c:v>
                </c:pt>
                <c:pt idx="149">
                  <c:v>76.926372311675664</c:v>
                </c:pt>
                <c:pt idx="150">
                  <c:v>76.488299334409248</c:v>
                </c:pt>
                <c:pt idx="151">
                  <c:v>76.124861595916371</c:v>
                </c:pt>
                <c:pt idx="152">
                  <c:v>79.414811895557307</c:v>
                </c:pt>
                <c:pt idx="153">
                  <c:v>76.352099988740022</c:v>
                </c:pt>
                <c:pt idx="154">
                  <c:v>75.690187729109581</c:v>
                </c:pt>
                <c:pt idx="155">
                  <c:v>81.10400683731811</c:v>
                </c:pt>
                <c:pt idx="156">
                  <c:v>91.774117310362939</c:v>
                </c:pt>
                <c:pt idx="157">
                  <c:v>87.231245230141766</c:v>
                </c:pt>
                <c:pt idx="158">
                  <c:v>92.225079961590879</c:v>
                </c:pt>
                <c:pt idx="159">
                  <c:v>86.068374010057966</c:v>
                </c:pt>
                <c:pt idx="160">
                  <c:v>79.202714487232427</c:v>
                </c:pt>
                <c:pt idx="161">
                  <c:v>80.412197669181396</c:v>
                </c:pt>
                <c:pt idx="162">
                  <c:v>75.809257434723278</c:v>
                </c:pt>
                <c:pt idx="163">
                  <c:v>70.783152078719851</c:v>
                </c:pt>
                <c:pt idx="164">
                  <c:v>60.170994757847147</c:v>
                </c:pt>
                <c:pt idx="165">
                  <c:v>51.02757916400806</c:v>
                </c:pt>
                <c:pt idx="166">
                  <c:v>49.058179759536394</c:v>
                </c:pt>
                <c:pt idx="167">
                  <c:v>44.860046009583222</c:v>
                </c:pt>
                <c:pt idx="168">
                  <c:v>46.786332823506228</c:v>
                </c:pt>
                <c:pt idx="169">
                  <c:v>44.861459044902347</c:v>
                </c:pt>
                <c:pt idx="170">
                  <c:v>40.043249759160972</c:v>
                </c:pt>
                <c:pt idx="171">
                  <c:v>41.842320324913359</c:v>
                </c:pt>
                <c:pt idx="172">
                  <c:v>35.421610116478412</c:v>
                </c:pt>
                <c:pt idx="173">
                  <c:v>32.408742587171112</c:v>
                </c:pt>
                <c:pt idx="174">
                  <c:v>28.546989640806213</c:v>
                </c:pt>
                <c:pt idx="175">
                  <c:v>25.085425533911049</c:v>
                </c:pt>
                <c:pt idx="176">
                  <c:v>23.216396426828808</c:v>
                </c:pt>
                <c:pt idx="177">
                  <c:v>21.861549343792589</c:v>
                </c:pt>
                <c:pt idx="178">
                  <c:v>21.650540682980989</c:v>
                </c:pt>
                <c:pt idx="179">
                  <c:v>20.259312796356767</c:v>
                </c:pt>
                <c:pt idx="180">
                  <c:v>22.056434194722812</c:v>
                </c:pt>
                <c:pt idx="181">
                  <c:v>18.695882439414991</c:v>
                </c:pt>
                <c:pt idx="182">
                  <c:v>16.75420502883825</c:v>
                </c:pt>
                <c:pt idx="183">
                  <c:v>15.113048987226163</c:v>
                </c:pt>
                <c:pt idx="184">
                  <c:v>13.174998154612219</c:v>
                </c:pt>
                <c:pt idx="185">
                  <c:v>12.639357945801898</c:v>
                </c:pt>
                <c:pt idx="186">
                  <c:v>11.451975862953368</c:v>
                </c:pt>
                <c:pt idx="187">
                  <c:v>11.927238392823632</c:v>
                </c:pt>
                <c:pt idx="188">
                  <c:v>10.381148660060799</c:v>
                </c:pt>
                <c:pt idx="189">
                  <c:v>8.6037177369915483</c:v>
                </c:pt>
                <c:pt idx="190">
                  <c:v>8.772376546685182</c:v>
                </c:pt>
                <c:pt idx="191">
                  <c:v>8.4838458037758517</c:v>
                </c:pt>
                <c:pt idx="192">
                  <c:v>7.7207028268838602</c:v>
                </c:pt>
                <c:pt idx="193">
                  <c:v>6.0828260706376875</c:v>
                </c:pt>
                <c:pt idx="194">
                  <c:v>7.4991461015401661</c:v>
                </c:pt>
                <c:pt idx="195">
                  <c:v>4.8708879755783254</c:v>
                </c:pt>
                <c:pt idx="196">
                  <c:v>5.1613419284615105</c:v>
                </c:pt>
                <c:pt idx="197">
                  <c:v>4.8236947321998294</c:v>
                </c:pt>
                <c:pt idx="198">
                  <c:v>4.0662334227877324</c:v>
                </c:pt>
                <c:pt idx="199">
                  <c:v>3.4843220232956744</c:v>
                </c:pt>
                <c:pt idx="200">
                  <c:v>3.0298452376484128</c:v>
                </c:pt>
                <c:pt idx="201">
                  <c:v>2.608394434435561</c:v>
                </c:pt>
                <c:pt idx="202">
                  <c:v>2.6548470830361937</c:v>
                </c:pt>
                <c:pt idx="203">
                  <c:v>2.5753684520011508</c:v>
                </c:pt>
                <c:pt idx="204">
                  <c:v>1.893653273530258</c:v>
                </c:pt>
                <c:pt idx="205">
                  <c:v>2.1208916663538888</c:v>
                </c:pt>
                <c:pt idx="206">
                  <c:v>2.2723839282363096</c:v>
                </c:pt>
                <c:pt idx="207">
                  <c:v>2.1966377972950992</c:v>
                </c:pt>
                <c:pt idx="208">
                  <c:v>2.1208916663538888</c:v>
                </c:pt>
                <c:pt idx="209">
                  <c:v>1.8179071425890476</c:v>
                </c:pt>
                <c:pt idx="210">
                  <c:v>1.8482055949655429</c:v>
                </c:pt>
                <c:pt idx="211">
                  <c:v>1.5073480057300856</c:v>
                </c:pt>
                <c:pt idx="212">
                  <c:v>2.2197733926359646</c:v>
                </c:pt>
                <c:pt idx="213">
                  <c:v>2.0451455354126788</c:v>
                </c:pt>
                <c:pt idx="214">
                  <c:v>2.0451455354126788</c:v>
                </c:pt>
                <c:pt idx="215">
                  <c:v>1.6664148807066281</c:v>
                </c:pt>
                <c:pt idx="216">
                  <c:v>1.39372880931827</c:v>
                </c:pt>
                <c:pt idx="217">
                  <c:v>1.4391764878829822</c:v>
                </c:pt>
                <c:pt idx="218">
                  <c:v>1.1361919641181581</c:v>
                </c:pt>
                <c:pt idx="219">
                  <c:v>1.3244427085288279</c:v>
                </c:pt>
                <c:pt idx="220">
                  <c:v>1.2183981252111249</c:v>
                </c:pt>
                <c:pt idx="221">
                  <c:v>1.2876842260005754</c:v>
                </c:pt>
                <c:pt idx="222">
                  <c:v>1.1361919641181581</c:v>
                </c:pt>
                <c:pt idx="223">
                  <c:v>1.2876842260005754</c:v>
                </c:pt>
                <c:pt idx="224">
                  <c:v>1.2876842260005754</c:v>
                </c:pt>
                <c:pt idx="225">
                  <c:v>1.4792897915650138</c:v>
                </c:pt>
                <c:pt idx="226">
                  <c:v>1.363430356941786</c:v>
                </c:pt>
                <c:pt idx="227">
                  <c:v>1.2119380950593461</c:v>
                </c:pt>
                <c:pt idx="228">
                  <c:v>1.1361919641181581</c:v>
                </c:pt>
                <c:pt idx="229">
                  <c:v>1.0781511575898608</c:v>
                </c:pt>
                <c:pt idx="230">
                  <c:v>0.98667925596466866</c:v>
                </c:pt>
                <c:pt idx="231">
                  <c:v>0.98469970223573855</c:v>
                </c:pt>
                <c:pt idx="232">
                  <c:v>0.84421610116478352</c:v>
                </c:pt>
                <c:pt idx="233">
                  <c:v>0.75746130941210321</c:v>
                </c:pt>
                <c:pt idx="234">
                  <c:v>0.90895357129452381</c:v>
                </c:pt>
                <c:pt idx="235">
                  <c:v>0.98469970223573855</c:v>
                </c:pt>
                <c:pt idx="236">
                  <c:v>0.83320744035331362</c:v>
                </c:pt>
                <c:pt idx="237">
                  <c:v>0.73473747012974455</c:v>
                </c:pt>
                <c:pt idx="238">
                  <c:v>0.59839443443556395</c:v>
                </c:pt>
                <c:pt idx="239">
                  <c:v>0.50749907730611354</c:v>
                </c:pt>
                <c:pt idx="240">
                  <c:v>0.49992446421199205</c:v>
                </c:pt>
                <c:pt idx="241">
                  <c:v>0.43175294636490186</c:v>
                </c:pt>
                <c:pt idx="242">
                  <c:v>0.40902910708253581</c:v>
                </c:pt>
                <c:pt idx="243">
                  <c:v>0.45447678564726679</c:v>
                </c:pt>
                <c:pt idx="244">
                  <c:v>0.47720062492962745</c:v>
                </c:pt>
                <c:pt idx="245">
                  <c:v>0.42417833327078103</c:v>
                </c:pt>
                <c:pt idx="246">
                  <c:v>0.34085758923545212</c:v>
                </c:pt>
                <c:pt idx="247">
                  <c:v>0.27268607138836104</c:v>
                </c:pt>
                <c:pt idx="248">
                  <c:v>0.3105591368589623</c:v>
                </c:pt>
                <c:pt idx="249">
                  <c:v>0.41660372017665681</c:v>
                </c:pt>
                <c:pt idx="250">
                  <c:v>0.43175294636490186</c:v>
                </c:pt>
                <c:pt idx="251">
                  <c:v>0.54537214277670942</c:v>
                </c:pt>
                <c:pt idx="252">
                  <c:v>0.56052136896495153</c:v>
                </c:pt>
                <c:pt idx="253">
                  <c:v>0.45447678564726679</c:v>
                </c:pt>
                <c:pt idx="254">
                  <c:v>0.37873065470605161</c:v>
                </c:pt>
                <c:pt idx="255">
                  <c:v>0.52264830349435165</c:v>
                </c:pt>
                <c:pt idx="256">
                  <c:v>0.59081982134144051</c:v>
                </c:pt>
                <c:pt idx="257">
                  <c:v>0.58324520824731951</c:v>
                </c:pt>
                <c:pt idx="258">
                  <c:v>0.59839443443556395</c:v>
                </c:pt>
                <c:pt idx="259">
                  <c:v>0.47720062492962745</c:v>
                </c:pt>
                <c:pt idx="260">
                  <c:v>0.42417833327078103</c:v>
                </c:pt>
                <c:pt idx="261">
                  <c:v>0.42417833327078103</c:v>
                </c:pt>
                <c:pt idx="262">
                  <c:v>0.40902910708253581</c:v>
                </c:pt>
                <c:pt idx="263">
                  <c:v>0.63626749990616649</c:v>
                </c:pt>
                <c:pt idx="264">
                  <c:v>0.48477523802374606</c:v>
                </c:pt>
                <c:pt idx="265">
                  <c:v>0.53022291658847986</c:v>
                </c:pt>
                <c:pt idx="266">
                  <c:v>0.60596904752968872</c:v>
                </c:pt>
                <c:pt idx="267">
                  <c:v>0.59081982134144051</c:v>
                </c:pt>
                <c:pt idx="268">
                  <c:v>0.6211182737179245</c:v>
                </c:pt>
                <c:pt idx="269">
                  <c:v>0.58324520824731951</c:v>
                </c:pt>
                <c:pt idx="270">
                  <c:v>0.57567059515320063</c:v>
                </c:pt>
                <c:pt idx="271">
                  <c:v>0.58324520824731951</c:v>
                </c:pt>
                <c:pt idx="272">
                  <c:v>0.59081982134144051</c:v>
                </c:pt>
                <c:pt idx="273">
                  <c:v>0.53779752968259364</c:v>
                </c:pt>
                <c:pt idx="274">
                  <c:v>0.43175294636490186</c:v>
                </c:pt>
                <c:pt idx="275">
                  <c:v>0.43175294636490186</c:v>
                </c:pt>
                <c:pt idx="276">
                  <c:v>0.58324520824731951</c:v>
                </c:pt>
                <c:pt idx="277">
                  <c:v>0.58324520824731951</c:v>
                </c:pt>
                <c:pt idx="278">
                  <c:v>0.6286928868120456</c:v>
                </c:pt>
                <c:pt idx="279">
                  <c:v>0.65899133918853969</c:v>
                </c:pt>
                <c:pt idx="280">
                  <c:v>0.67414056537677736</c:v>
                </c:pt>
                <c:pt idx="281">
                  <c:v>0.74988669631798655</c:v>
                </c:pt>
                <c:pt idx="282">
                  <c:v>0.6514167260944087</c:v>
                </c:pt>
                <c:pt idx="283">
                  <c:v>0.69807709811207808</c:v>
                </c:pt>
                <c:pt idx="284">
                  <c:v>0.64384211300029315</c:v>
                </c:pt>
                <c:pt idx="285">
                  <c:v>0.64384211300029315</c:v>
                </c:pt>
                <c:pt idx="286">
                  <c:v>0.71958824394149801</c:v>
                </c:pt>
                <c:pt idx="287">
                  <c:v>0.74988669631798655</c:v>
                </c:pt>
                <c:pt idx="288">
                  <c:v>0.65899133918853969</c:v>
                </c:pt>
                <c:pt idx="289">
                  <c:v>0.75746130941210321</c:v>
                </c:pt>
                <c:pt idx="290">
                  <c:v>0.75746130941210321</c:v>
                </c:pt>
                <c:pt idx="291">
                  <c:v>0.73473747012974455</c:v>
                </c:pt>
                <c:pt idx="292">
                  <c:v>0.98469970223573855</c:v>
                </c:pt>
                <c:pt idx="293">
                  <c:v>0.83320744035331362</c:v>
                </c:pt>
                <c:pt idx="294">
                  <c:v>0.90895357129452381</c:v>
                </c:pt>
                <c:pt idx="295">
                  <c:v>1.1361919641181581</c:v>
                </c:pt>
                <c:pt idx="296">
                  <c:v>1.2119380950593461</c:v>
                </c:pt>
                <c:pt idx="297">
                  <c:v>1.2119380950593461</c:v>
                </c:pt>
                <c:pt idx="298">
                  <c:v>1.363430356941786</c:v>
                </c:pt>
                <c:pt idx="299">
                  <c:v>1.2119380950593461</c:v>
                </c:pt>
                <c:pt idx="300">
                  <c:v>1.0604458331769531</c:v>
                </c:pt>
                <c:pt idx="301">
                  <c:v>1.0604458331769531</c:v>
                </c:pt>
                <c:pt idx="302">
                  <c:v>1.2119380950593461</c:v>
                </c:pt>
                <c:pt idx="303">
                  <c:v>1.2876842260005754</c:v>
                </c:pt>
                <c:pt idx="304">
                  <c:v>1.2119380950593461</c:v>
                </c:pt>
                <c:pt idx="305">
                  <c:v>1.6664148807066281</c:v>
                </c:pt>
                <c:pt idx="306">
                  <c:v>1.5906687497654168</c:v>
                </c:pt>
                <c:pt idx="307">
                  <c:v>1.5149226188242058</c:v>
                </c:pt>
                <c:pt idx="308">
                  <c:v>1.6664148807066281</c:v>
                </c:pt>
                <c:pt idx="309">
                  <c:v>1.4391764878829822</c:v>
                </c:pt>
                <c:pt idx="310">
                  <c:v>1.4391764878829822</c:v>
                </c:pt>
                <c:pt idx="311">
                  <c:v>1.363430356941786</c:v>
                </c:pt>
                <c:pt idx="312">
                  <c:v>1.5149226188242058</c:v>
                </c:pt>
                <c:pt idx="313">
                  <c:v>1.7421610116478379</c:v>
                </c:pt>
                <c:pt idx="314">
                  <c:v>1.7421610116478379</c:v>
                </c:pt>
                <c:pt idx="315">
                  <c:v>1.6664148807066281</c:v>
                </c:pt>
                <c:pt idx="316">
                  <c:v>1.893653273530258</c:v>
                </c:pt>
                <c:pt idx="317">
                  <c:v>1.893653273530258</c:v>
                </c:pt>
                <c:pt idx="318">
                  <c:v>1.893653273530258</c:v>
                </c:pt>
                <c:pt idx="319">
                  <c:v>1.8179071425890476</c:v>
                </c:pt>
                <c:pt idx="320">
                  <c:v>1.7421610116478379</c:v>
                </c:pt>
                <c:pt idx="321">
                  <c:v>1.5906687497654168</c:v>
                </c:pt>
                <c:pt idx="322">
                  <c:v>1.5149226188242058</c:v>
                </c:pt>
                <c:pt idx="323">
                  <c:v>1.363430356941786</c:v>
                </c:pt>
                <c:pt idx="324">
                  <c:v>1.363430356941786</c:v>
                </c:pt>
                <c:pt idx="325">
                  <c:v>1.2119380950593461</c:v>
                </c:pt>
                <c:pt idx="326">
                  <c:v>1.363430356941786</c:v>
                </c:pt>
                <c:pt idx="327">
                  <c:v>0.98469970223573855</c:v>
                </c:pt>
                <c:pt idx="328">
                  <c:v>1.363430356941786</c:v>
                </c:pt>
                <c:pt idx="329">
                  <c:v>1.2876842260005754</c:v>
                </c:pt>
                <c:pt idx="330">
                  <c:v>1.2119380950593461</c:v>
                </c:pt>
                <c:pt idx="331">
                  <c:v>1.2119380950593461</c:v>
                </c:pt>
                <c:pt idx="332">
                  <c:v>1.2876842260005754</c:v>
                </c:pt>
                <c:pt idx="333">
                  <c:v>1.1361919641181581</c:v>
                </c:pt>
                <c:pt idx="334">
                  <c:v>1.2119380950593461</c:v>
                </c:pt>
                <c:pt idx="335">
                  <c:v>1.1361919641181581</c:v>
                </c:pt>
                <c:pt idx="336">
                  <c:v>1.1361919641181581</c:v>
                </c:pt>
                <c:pt idx="337">
                  <c:v>1.2119380950593461</c:v>
                </c:pt>
                <c:pt idx="338">
                  <c:v>1.2876842260005754</c:v>
                </c:pt>
                <c:pt idx="339">
                  <c:v>1.2876842260005754</c:v>
                </c:pt>
                <c:pt idx="340">
                  <c:v>1.2119380950593461</c:v>
                </c:pt>
                <c:pt idx="341">
                  <c:v>1.2119380950593461</c:v>
                </c:pt>
                <c:pt idx="342">
                  <c:v>1.2119380950593461</c:v>
                </c:pt>
                <c:pt idx="343">
                  <c:v>1.2119380950593461</c:v>
                </c:pt>
                <c:pt idx="344">
                  <c:v>1.2119380950593461</c:v>
                </c:pt>
                <c:pt idx="345">
                  <c:v>1.2119380950593461</c:v>
                </c:pt>
                <c:pt idx="346">
                  <c:v>1.2119380950593461</c:v>
                </c:pt>
                <c:pt idx="347">
                  <c:v>1.2119380950593461</c:v>
                </c:pt>
                <c:pt idx="348">
                  <c:v>1.2876842260005754</c:v>
                </c:pt>
                <c:pt idx="349">
                  <c:v>1.2119380950593461</c:v>
                </c:pt>
                <c:pt idx="350">
                  <c:v>1.1361919641181581</c:v>
                </c:pt>
                <c:pt idx="351">
                  <c:v>1.1361919641181581</c:v>
                </c:pt>
                <c:pt idx="352">
                  <c:v>1.2119380950593461</c:v>
                </c:pt>
                <c:pt idx="353">
                  <c:v>1.4391764878829822</c:v>
                </c:pt>
                <c:pt idx="354">
                  <c:v>1.2119380950593461</c:v>
                </c:pt>
                <c:pt idx="355">
                  <c:v>1.363430356941786</c:v>
                </c:pt>
                <c:pt idx="356">
                  <c:v>1.2876842260005754</c:v>
                </c:pt>
                <c:pt idx="357">
                  <c:v>1.2876842260005754</c:v>
                </c:pt>
                <c:pt idx="358">
                  <c:v>1.2876842260005754</c:v>
                </c:pt>
                <c:pt idx="359">
                  <c:v>1.2119380950593461</c:v>
                </c:pt>
                <c:pt idx="360">
                  <c:v>1.2876842260005754</c:v>
                </c:pt>
                <c:pt idx="361">
                  <c:v>1.2119380950593461</c:v>
                </c:pt>
                <c:pt idx="362">
                  <c:v>1.2876842260005754</c:v>
                </c:pt>
                <c:pt idx="363">
                  <c:v>1.2876842260005754</c:v>
                </c:pt>
                <c:pt idx="364">
                  <c:v>1.2876842260005754</c:v>
                </c:pt>
                <c:pt idx="365">
                  <c:v>1.2119380950593461</c:v>
                </c:pt>
              </c:numCache>
            </c:numRef>
          </c:val>
          <c:extLst>
            <c:ext xmlns:c16="http://schemas.microsoft.com/office/drawing/2014/chart" uri="{C3380CC4-5D6E-409C-BE32-E72D297353CC}">
              <c16:uniqueId val="{00000000-7A0B-412C-B364-6D2E2D3546A8}"/>
            </c:ext>
          </c:extLst>
        </c:ser>
        <c:dLbls>
          <c:showLegendKey val="0"/>
          <c:showVal val="0"/>
          <c:showCatName val="0"/>
          <c:showSerName val="0"/>
          <c:showPercent val="0"/>
          <c:showBubbleSize val="0"/>
        </c:dLbls>
        <c:axId val="183734656"/>
        <c:axId val="183736576"/>
      </c:areaChart>
      <c:scatterChart>
        <c:scatterStyle val="lineMarker"/>
        <c:varyColors val="0"/>
        <c:ser>
          <c:idx val="2"/>
          <c:order val="2"/>
          <c:spPr>
            <a:ln w="28575">
              <a:solidFill>
                <a:srgbClr val="C00000"/>
              </a:solidFill>
              <a:prstDash val="sysDash"/>
            </a:ln>
          </c:spPr>
          <c:marker>
            <c:symbol val="none"/>
          </c:marker>
          <c:xVal>
            <c:numRef>
              <c:f>Hydrograph!$AJ$60:$AJ$61</c:f>
              <c:numCache>
                <c:formatCode>m/d/yyyy</c:formatCode>
                <c:ptCount val="2"/>
                <c:pt idx="0">
                  <c:v>40909</c:v>
                </c:pt>
                <c:pt idx="1">
                  <c:v>41274</c:v>
                </c:pt>
              </c:numCache>
            </c:numRef>
          </c:xVal>
          <c:yVal>
            <c:numRef>
              <c:f>Hydrograph!$AL$60:$AL$61</c:f>
              <c:numCache>
                <c:formatCode>General</c:formatCode>
                <c:ptCount val="2"/>
                <c:pt idx="0">
                  <c:v>14.1</c:v>
                </c:pt>
                <c:pt idx="1">
                  <c:v>14.1</c:v>
                </c:pt>
              </c:numCache>
            </c:numRef>
          </c:yVal>
          <c:smooth val="0"/>
          <c:extLst>
            <c:ext xmlns:c16="http://schemas.microsoft.com/office/drawing/2014/chart" uri="{C3380CC4-5D6E-409C-BE32-E72D297353CC}">
              <c16:uniqueId val="{00000001-7A0B-412C-B364-6D2E2D3546A8}"/>
            </c:ext>
          </c:extLst>
        </c:ser>
        <c:dLbls>
          <c:showLegendKey val="0"/>
          <c:showVal val="0"/>
          <c:showCatName val="0"/>
          <c:showSerName val="0"/>
          <c:showPercent val="0"/>
          <c:showBubbleSize val="0"/>
        </c:dLbls>
        <c:axId val="183734656"/>
        <c:axId val="183736576"/>
      </c:scatterChart>
      <c:scatterChart>
        <c:scatterStyle val="lineMarker"/>
        <c:varyColors val="0"/>
        <c:ser>
          <c:idx val="5"/>
          <c:order val="0"/>
          <c:spPr>
            <a:ln>
              <a:noFill/>
            </a:ln>
          </c:spPr>
          <c:marker>
            <c:symbol val="none"/>
          </c:marker>
          <c:dLbls>
            <c:numFmt formatCode="m/d;@" sourceLinked="0"/>
            <c:spPr>
              <a:noFill/>
              <a:ln>
                <a:noFill/>
              </a:ln>
              <a:effectLst/>
            </c:spPr>
            <c:txPr>
              <a:bodyPr/>
              <a:lstStyle/>
              <a:p>
                <a:pPr>
                  <a:defRPr sz="1200"/>
                </a:pPr>
                <a:endParaRPr lang="en-US"/>
              </a:p>
            </c:txPr>
            <c:dLblPos val="b"/>
            <c:showLegendKey val="0"/>
            <c:showVal val="0"/>
            <c:showCatName val="1"/>
            <c:showSerName val="0"/>
            <c:showPercent val="0"/>
            <c:showBubbleSize val="0"/>
            <c:showLeaderLines val="0"/>
            <c:extLst>
              <c:ext xmlns:c15="http://schemas.microsoft.com/office/drawing/2012/chart" uri="{CE6537A1-D6FC-4f65-9D91-7224C49458BB}">
                <c15:layout/>
                <c15:showLeaderLines val="0"/>
              </c:ext>
            </c:extLst>
          </c:dLbls>
          <c:xVal>
            <c:numRef>
              <c:f>StreamStats_summary!$U$2:$U$13</c:f>
              <c:numCache>
                <c:formatCode>m/d;@</c:formatCode>
                <c:ptCount val="12"/>
                <c:pt idx="0">
                  <c:v>40909</c:v>
                </c:pt>
                <c:pt idx="1">
                  <c:v>40940</c:v>
                </c:pt>
                <c:pt idx="2">
                  <c:v>40969</c:v>
                </c:pt>
                <c:pt idx="3">
                  <c:v>41000</c:v>
                </c:pt>
                <c:pt idx="4">
                  <c:v>41030</c:v>
                </c:pt>
                <c:pt idx="5">
                  <c:v>41061</c:v>
                </c:pt>
                <c:pt idx="6">
                  <c:v>41091</c:v>
                </c:pt>
                <c:pt idx="7">
                  <c:v>41122</c:v>
                </c:pt>
                <c:pt idx="8">
                  <c:v>41153</c:v>
                </c:pt>
                <c:pt idx="9">
                  <c:v>41183</c:v>
                </c:pt>
                <c:pt idx="10">
                  <c:v>41214</c:v>
                </c:pt>
                <c:pt idx="11">
                  <c:v>41244</c:v>
                </c:pt>
              </c:numCache>
            </c:numRef>
          </c:xVal>
          <c:yVal>
            <c:numRef>
              <c:f>StreamStats_summary!$V$2:$V$13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yVal>
          <c:smooth val="0"/>
          <c:extLst>
            <c:ext xmlns:c16="http://schemas.microsoft.com/office/drawing/2014/chart" uri="{C3380CC4-5D6E-409C-BE32-E72D297353CC}">
              <c16:uniqueId val="{00000002-7A0B-412C-B364-6D2E2D3546A8}"/>
            </c:ext>
          </c:extLst>
        </c:ser>
        <c:dLbls>
          <c:showLegendKey val="0"/>
          <c:showVal val="0"/>
          <c:showCatName val="0"/>
          <c:showSerName val="0"/>
          <c:showPercent val="0"/>
          <c:showBubbleSize val="0"/>
        </c:dLbls>
        <c:axId val="183744384"/>
        <c:axId val="183742848"/>
      </c:scatterChart>
      <c:dateAx>
        <c:axId val="183734656"/>
        <c:scaling>
          <c:orientation val="minMax"/>
        </c:scaling>
        <c:delete val="0"/>
        <c:axPos val="b"/>
        <c:title>
          <c:tx>
            <c:rich>
              <a:bodyPr/>
              <a:lstStyle/>
              <a:p>
                <a:pPr>
                  <a:defRPr sz="1200" b="1"/>
                </a:pPr>
                <a:r>
                  <a:rPr lang="en-US" sz="1200" b="1"/>
                  <a:t>Day</a:t>
                </a:r>
              </a:p>
            </c:rich>
          </c:tx>
          <c:layout>
            <c:manualLayout>
              <c:xMode val="edge"/>
              <c:yMode val="edge"/>
              <c:x val="0.50262013814351381"/>
              <c:y val="0.93285777115698376"/>
            </c:manualLayout>
          </c:layout>
          <c:overlay val="0"/>
        </c:title>
        <c:numFmt formatCode="m/d/yyyy" sourceLinked="1"/>
        <c:majorTickMark val="none"/>
        <c:minorTickMark val="none"/>
        <c:tickLblPos val="none"/>
        <c:txPr>
          <a:bodyPr/>
          <a:lstStyle/>
          <a:p>
            <a:pPr>
              <a:defRPr>
                <a:solidFill>
                  <a:schemeClr val="tx1">
                    <a:lumMod val="65000"/>
                    <a:lumOff val="35000"/>
                  </a:schemeClr>
                </a:solidFill>
              </a:defRPr>
            </a:pPr>
            <a:endParaRPr lang="en-US"/>
          </a:p>
        </c:txPr>
        <c:crossAx val="183736576"/>
        <c:crosses val="autoZero"/>
        <c:auto val="1"/>
        <c:lblOffset val="100"/>
        <c:baseTimeUnit val="days"/>
        <c:majorUnit val="30"/>
      </c:dateAx>
      <c:valAx>
        <c:axId val="183736576"/>
        <c:scaling>
          <c:orientation val="minMax"/>
          <c:max val="20"/>
        </c:scaling>
        <c:delete val="0"/>
        <c:axPos val="l"/>
        <c:title>
          <c:tx>
            <c:rich>
              <a:bodyPr rot="-5400000" vert="horz"/>
              <a:lstStyle/>
              <a:p>
                <a:pPr>
                  <a:defRPr sz="1200"/>
                </a:pPr>
                <a:r>
                  <a:rPr lang="en-US" sz="1200"/>
                  <a:t>Streamflow, cfs</a:t>
                </a:r>
              </a:p>
            </c:rich>
          </c:tx>
          <c:layout/>
          <c:overlay val="0"/>
        </c:title>
        <c:numFmt formatCode="0" sourceLinked="0"/>
        <c:majorTickMark val="cross"/>
        <c:minorTickMark val="out"/>
        <c:tickLblPos val="nextTo"/>
        <c:txPr>
          <a:bodyPr/>
          <a:lstStyle/>
          <a:p>
            <a:pPr>
              <a:defRPr sz="1200"/>
            </a:pPr>
            <a:endParaRPr lang="en-US"/>
          </a:p>
        </c:txPr>
        <c:crossAx val="183734656"/>
        <c:crosses val="autoZero"/>
        <c:crossBetween val="between"/>
        <c:majorUnit val="5"/>
        <c:minorUnit val="1"/>
      </c:valAx>
      <c:valAx>
        <c:axId val="183742848"/>
        <c:scaling>
          <c:orientation val="minMax"/>
        </c:scaling>
        <c:delete val="1"/>
        <c:axPos val="r"/>
        <c:numFmt formatCode="General" sourceLinked="1"/>
        <c:majorTickMark val="out"/>
        <c:minorTickMark val="none"/>
        <c:tickLblPos val="none"/>
        <c:crossAx val="183744384"/>
        <c:crosses val="max"/>
        <c:crossBetween val="midCat"/>
      </c:valAx>
      <c:valAx>
        <c:axId val="183744384"/>
        <c:scaling>
          <c:orientation val="minMax"/>
        </c:scaling>
        <c:delete val="1"/>
        <c:axPos val="b"/>
        <c:numFmt formatCode="m/d;@" sourceLinked="1"/>
        <c:majorTickMark val="out"/>
        <c:minorTickMark val="none"/>
        <c:tickLblPos val="none"/>
        <c:crossAx val="183742848"/>
        <c:crosses val="autoZero"/>
        <c:crossBetween val="midCat"/>
      </c:valAx>
    </c:plotArea>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West Divide Creek</a:t>
            </a:r>
            <a:endParaRPr lang="en-US" sz="1200"/>
          </a:p>
          <a:p>
            <a:pPr>
              <a:defRPr sz="1400"/>
            </a:pPr>
            <a:r>
              <a:rPr lang="en-US" sz="1200"/>
              <a:t>Lower terminus:</a:t>
            </a:r>
            <a:r>
              <a:rPr lang="en-US" sz="1200" baseline="0"/>
              <a:t> confluence with Mosquito Creek</a:t>
            </a:r>
            <a:endParaRPr lang="en-US" sz="1200"/>
          </a:p>
        </c:rich>
      </c:tx>
      <c:overlay val="0"/>
    </c:title>
    <c:autoTitleDeleted val="0"/>
    <c:plotArea>
      <c:layout>
        <c:manualLayout>
          <c:layoutTarget val="inner"/>
          <c:xMode val="edge"/>
          <c:yMode val="edge"/>
          <c:x val="9.6736996273258311E-2"/>
          <c:y val="0.15496159977693744"/>
          <c:w val="0.86093044619422665"/>
          <c:h val="0.69861686457784"/>
        </c:manualLayout>
      </c:layout>
      <c:areaChart>
        <c:grouping val="standard"/>
        <c:varyColors val="0"/>
        <c:ser>
          <c:idx val="1"/>
          <c:order val="1"/>
          <c:tx>
            <c:v>lower ci</c:v>
          </c:tx>
          <c:spPr>
            <a:solidFill>
              <a:schemeClr val="bg1"/>
            </a:solidFill>
            <a:ln>
              <a:solidFill>
                <a:schemeClr val="bg1"/>
              </a:solidFill>
            </a:ln>
          </c:spPr>
          <c:cat>
            <c:numRef>
              <c:f>'Adjusted-scaled WDivide at LT'!$CC$7:$CC$372</c:f>
              <c:numCache>
                <c:formatCode>m/d/yyyy</c:formatCode>
                <c:ptCount val="366"/>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pt idx="182">
                  <c:v>41091</c:v>
                </c:pt>
                <c:pt idx="183">
                  <c:v>41092</c:v>
                </c:pt>
                <c:pt idx="184">
                  <c:v>41093</c:v>
                </c:pt>
                <c:pt idx="185">
                  <c:v>41094</c:v>
                </c:pt>
                <c:pt idx="186">
                  <c:v>41095</c:v>
                </c:pt>
                <c:pt idx="187">
                  <c:v>41096</c:v>
                </c:pt>
                <c:pt idx="188">
                  <c:v>41097</c:v>
                </c:pt>
                <c:pt idx="189">
                  <c:v>41098</c:v>
                </c:pt>
                <c:pt idx="190">
                  <c:v>41099</c:v>
                </c:pt>
                <c:pt idx="191">
                  <c:v>41100</c:v>
                </c:pt>
                <c:pt idx="192">
                  <c:v>41101</c:v>
                </c:pt>
                <c:pt idx="193">
                  <c:v>41102</c:v>
                </c:pt>
                <c:pt idx="194">
                  <c:v>41103</c:v>
                </c:pt>
                <c:pt idx="195">
                  <c:v>41104</c:v>
                </c:pt>
                <c:pt idx="196">
                  <c:v>41105</c:v>
                </c:pt>
                <c:pt idx="197">
                  <c:v>41106</c:v>
                </c:pt>
                <c:pt idx="198">
                  <c:v>41107</c:v>
                </c:pt>
                <c:pt idx="199">
                  <c:v>41108</c:v>
                </c:pt>
                <c:pt idx="200">
                  <c:v>41109</c:v>
                </c:pt>
                <c:pt idx="201">
                  <c:v>41110</c:v>
                </c:pt>
                <c:pt idx="202">
                  <c:v>41111</c:v>
                </c:pt>
                <c:pt idx="203">
                  <c:v>41112</c:v>
                </c:pt>
                <c:pt idx="204">
                  <c:v>41113</c:v>
                </c:pt>
                <c:pt idx="205">
                  <c:v>41114</c:v>
                </c:pt>
                <c:pt idx="206">
                  <c:v>41115</c:v>
                </c:pt>
                <c:pt idx="207">
                  <c:v>41116</c:v>
                </c:pt>
                <c:pt idx="208">
                  <c:v>41117</c:v>
                </c:pt>
                <c:pt idx="209">
                  <c:v>41118</c:v>
                </c:pt>
                <c:pt idx="210">
                  <c:v>41119</c:v>
                </c:pt>
                <c:pt idx="211">
                  <c:v>41120</c:v>
                </c:pt>
                <c:pt idx="212">
                  <c:v>41121</c:v>
                </c:pt>
                <c:pt idx="213">
                  <c:v>41122</c:v>
                </c:pt>
                <c:pt idx="214">
                  <c:v>41123</c:v>
                </c:pt>
                <c:pt idx="215">
                  <c:v>41124</c:v>
                </c:pt>
                <c:pt idx="216">
                  <c:v>41125</c:v>
                </c:pt>
                <c:pt idx="217">
                  <c:v>41126</c:v>
                </c:pt>
                <c:pt idx="218">
                  <c:v>41127</c:v>
                </c:pt>
                <c:pt idx="219">
                  <c:v>41128</c:v>
                </c:pt>
                <c:pt idx="220">
                  <c:v>41129</c:v>
                </c:pt>
                <c:pt idx="221">
                  <c:v>41130</c:v>
                </c:pt>
                <c:pt idx="222">
                  <c:v>41131</c:v>
                </c:pt>
                <c:pt idx="223">
                  <c:v>41132</c:v>
                </c:pt>
                <c:pt idx="224">
                  <c:v>41133</c:v>
                </c:pt>
                <c:pt idx="225">
                  <c:v>41134</c:v>
                </c:pt>
                <c:pt idx="226">
                  <c:v>41135</c:v>
                </c:pt>
                <c:pt idx="227">
                  <c:v>41136</c:v>
                </c:pt>
                <c:pt idx="228">
                  <c:v>41137</c:v>
                </c:pt>
                <c:pt idx="229">
                  <c:v>41138</c:v>
                </c:pt>
                <c:pt idx="230">
                  <c:v>41139</c:v>
                </c:pt>
                <c:pt idx="231">
                  <c:v>41140</c:v>
                </c:pt>
                <c:pt idx="232">
                  <c:v>41141</c:v>
                </c:pt>
                <c:pt idx="233">
                  <c:v>41142</c:v>
                </c:pt>
                <c:pt idx="234">
                  <c:v>41143</c:v>
                </c:pt>
                <c:pt idx="235">
                  <c:v>41144</c:v>
                </c:pt>
                <c:pt idx="236">
                  <c:v>41145</c:v>
                </c:pt>
                <c:pt idx="237">
                  <c:v>41146</c:v>
                </c:pt>
                <c:pt idx="238">
                  <c:v>41147</c:v>
                </c:pt>
                <c:pt idx="239">
                  <c:v>41148</c:v>
                </c:pt>
                <c:pt idx="240">
                  <c:v>41149</c:v>
                </c:pt>
                <c:pt idx="241">
                  <c:v>41150</c:v>
                </c:pt>
                <c:pt idx="242">
                  <c:v>41151</c:v>
                </c:pt>
                <c:pt idx="243">
                  <c:v>41152</c:v>
                </c:pt>
                <c:pt idx="244">
                  <c:v>41153</c:v>
                </c:pt>
                <c:pt idx="245">
                  <c:v>41154</c:v>
                </c:pt>
                <c:pt idx="246">
                  <c:v>41155</c:v>
                </c:pt>
                <c:pt idx="247">
                  <c:v>41156</c:v>
                </c:pt>
                <c:pt idx="248">
                  <c:v>41157</c:v>
                </c:pt>
                <c:pt idx="249">
                  <c:v>41158</c:v>
                </c:pt>
                <c:pt idx="250">
                  <c:v>41159</c:v>
                </c:pt>
                <c:pt idx="251">
                  <c:v>41160</c:v>
                </c:pt>
                <c:pt idx="252">
                  <c:v>41161</c:v>
                </c:pt>
                <c:pt idx="253">
                  <c:v>41162</c:v>
                </c:pt>
                <c:pt idx="254">
                  <c:v>41163</c:v>
                </c:pt>
                <c:pt idx="255">
                  <c:v>41164</c:v>
                </c:pt>
                <c:pt idx="256">
                  <c:v>41165</c:v>
                </c:pt>
                <c:pt idx="257">
                  <c:v>41166</c:v>
                </c:pt>
                <c:pt idx="258">
                  <c:v>41167</c:v>
                </c:pt>
                <c:pt idx="259">
                  <c:v>41168</c:v>
                </c:pt>
                <c:pt idx="260">
                  <c:v>41169</c:v>
                </c:pt>
                <c:pt idx="261">
                  <c:v>41170</c:v>
                </c:pt>
                <c:pt idx="262">
                  <c:v>41171</c:v>
                </c:pt>
                <c:pt idx="263">
                  <c:v>41172</c:v>
                </c:pt>
                <c:pt idx="264">
                  <c:v>41173</c:v>
                </c:pt>
                <c:pt idx="265">
                  <c:v>41174</c:v>
                </c:pt>
                <c:pt idx="266">
                  <c:v>41175</c:v>
                </c:pt>
                <c:pt idx="267">
                  <c:v>41176</c:v>
                </c:pt>
                <c:pt idx="268">
                  <c:v>41177</c:v>
                </c:pt>
                <c:pt idx="269">
                  <c:v>41178</c:v>
                </c:pt>
                <c:pt idx="270">
                  <c:v>41179</c:v>
                </c:pt>
                <c:pt idx="271">
                  <c:v>41180</c:v>
                </c:pt>
                <c:pt idx="272">
                  <c:v>41181</c:v>
                </c:pt>
                <c:pt idx="273">
                  <c:v>41182</c:v>
                </c:pt>
                <c:pt idx="274">
                  <c:v>41183</c:v>
                </c:pt>
                <c:pt idx="275">
                  <c:v>41184</c:v>
                </c:pt>
                <c:pt idx="276">
                  <c:v>41185</c:v>
                </c:pt>
                <c:pt idx="277">
                  <c:v>41186</c:v>
                </c:pt>
                <c:pt idx="278">
                  <c:v>41187</c:v>
                </c:pt>
                <c:pt idx="279">
                  <c:v>41188</c:v>
                </c:pt>
                <c:pt idx="280">
                  <c:v>41189</c:v>
                </c:pt>
                <c:pt idx="281">
                  <c:v>41190</c:v>
                </c:pt>
                <c:pt idx="282">
                  <c:v>41191</c:v>
                </c:pt>
                <c:pt idx="283">
                  <c:v>41192</c:v>
                </c:pt>
                <c:pt idx="284">
                  <c:v>41193</c:v>
                </c:pt>
                <c:pt idx="285">
                  <c:v>41194</c:v>
                </c:pt>
                <c:pt idx="286">
                  <c:v>41195</c:v>
                </c:pt>
                <c:pt idx="287">
                  <c:v>41196</c:v>
                </c:pt>
                <c:pt idx="288">
                  <c:v>41197</c:v>
                </c:pt>
                <c:pt idx="289">
                  <c:v>41198</c:v>
                </c:pt>
                <c:pt idx="290">
                  <c:v>41199</c:v>
                </c:pt>
                <c:pt idx="291">
                  <c:v>41200</c:v>
                </c:pt>
                <c:pt idx="292">
                  <c:v>41201</c:v>
                </c:pt>
                <c:pt idx="293">
                  <c:v>41202</c:v>
                </c:pt>
                <c:pt idx="294">
                  <c:v>41203</c:v>
                </c:pt>
                <c:pt idx="295">
                  <c:v>41204</c:v>
                </c:pt>
                <c:pt idx="296">
                  <c:v>41205</c:v>
                </c:pt>
                <c:pt idx="297">
                  <c:v>41206</c:v>
                </c:pt>
                <c:pt idx="298">
                  <c:v>41207</c:v>
                </c:pt>
                <c:pt idx="299">
                  <c:v>41208</c:v>
                </c:pt>
                <c:pt idx="300">
                  <c:v>41209</c:v>
                </c:pt>
                <c:pt idx="301">
                  <c:v>41210</c:v>
                </c:pt>
                <c:pt idx="302">
                  <c:v>41211</c:v>
                </c:pt>
                <c:pt idx="303">
                  <c:v>41212</c:v>
                </c:pt>
                <c:pt idx="304">
                  <c:v>41213</c:v>
                </c:pt>
                <c:pt idx="305">
                  <c:v>41214</c:v>
                </c:pt>
                <c:pt idx="306">
                  <c:v>41215</c:v>
                </c:pt>
                <c:pt idx="307">
                  <c:v>41216</c:v>
                </c:pt>
                <c:pt idx="308">
                  <c:v>41217</c:v>
                </c:pt>
                <c:pt idx="309">
                  <c:v>41218</c:v>
                </c:pt>
                <c:pt idx="310">
                  <c:v>41219</c:v>
                </c:pt>
                <c:pt idx="311">
                  <c:v>41220</c:v>
                </c:pt>
                <c:pt idx="312">
                  <c:v>41221</c:v>
                </c:pt>
                <c:pt idx="313">
                  <c:v>41222</c:v>
                </c:pt>
                <c:pt idx="314">
                  <c:v>41223</c:v>
                </c:pt>
                <c:pt idx="315">
                  <c:v>41224</c:v>
                </c:pt>
                <c:pt idx="316">
                  <c:v>41225</c:v>
                </c:pt>
                <c:pt idx="317">
                  <c:v>41226</c:v>
                </c:pt>
                <c:pt idx="318">
                  <c:v>41227</c:v>
                </c:pt>
                <c:pt idx="319">
                  <c:v>41228</c:v>
                </c:pt>
                <c:pt idx="320">
                  <c:v>41229</c:v>
                </c:pt>
                <c:pt idx="321">
                  <c:v>41230</c:v>
                </c:pt>
                <c:pt idx="322">
                  <c:v>41231</c:v>
                </c:pt>
                <c:pt idx="323">
                  <c:v>41232</c:v>
                </c:pt>
                <c:pt idx="324">
                  <c:v>41233</c:v>
                </c:pt>
                <c:pt idx="325">
                  <c:v>41234</c:v>
                </c:pt>
                <c:pt idx="326">
                  <c:v>41235</c:v>
                </c:pt>
                <c:pt idx="327">
                  <c:v>41236</c:v>
                </c:pt>
                <c:pt idx="328">
                  <c:v>41237</c:v>
                </c:pt>
                <c:pt idx="329">
                  <c:v>41238</c:v>
                </c:pt>
                <c:pt idx="330">
                  <c:v>41239</c:v>
                </c:pt>
                <c:pt idx="331">
                  <c:v>41240</c:v>
                </c:pt>
                <c:pt idx="332">
                  <c:v>41241</c:v>
                </c:pt>
                <c:pt idx="333">
                  <c:v>41242</c:v>
                </c:pt>
                <c:pt idx="334">
                  <c:v>41243</c:v>
                </c:pt>
                <c:pt idx="335">
                  <c:v>41244</c:v>
                </c:pt>
                <c:pt idx="336">
                  <c:v>41245</c:v>
                </c:pt>
                <c:pt idx="337">
                  <c:v>41246</c:v>
                </c:pt>
                <c:pt idx="338">
                  <c:v>41247</c:v>
                </c:pt>
                <c:pt idx="339">
                  <c:v>41248</c:v>
                </c:pt>
                <c:pt idx="340">
                  <c:v>41249</c:v>
                </c:pt>
                <c:pt idx="341">
                  <c:v>41250</c:v>
                </c:pt>
                <c:pt idx="342">
                  <c:v>41251</c:v>
                </c:pt>
                <c:pt idx="343">
                  <c:v>41252</c:v>
                </c:pt>
                <c:pt idx="344">
                  <c:v>41253</c:v>
                </c:pt>
                <c:pt idx="345">
                  <c:v>41254</c:v>
                </c:pt>
                <c:pt idx="346">
                  <c:v>41255</c:v>
                </c:pt>
                <c:pt idx="347">
                  <c:v>41256</c:v>
                </c:pt>
                <c:pt idx="348">
                  <c:v>41257</c:v>
                </c:pt>
                <c:pt idx="349">
                  <c:v>41258</c:v>
                </c:pt>
                <c:pt idx="350">
                  <c:v>41259</c:v>
                </c:pt>
                <c:pt idx="351">
                  <c:v>41260</c:v>
                </c:pt>
                <c:pt idx="352">
                  <c:v>41261</c:v>
                </c:pt>
                <c:pt idx="353">
                  <c:v>41262</c:v>
                </c:pt>
                <c:pt idx="354">
                  <c:v>41263</c:v>
                </c:pt>
                <c:pt idx="355">
                  <c:v>41264</c:v>
                </c:pt>
                <c:pt idx="356">
                  <c:v>41265</c:v>
                </c:pt>
                <c:pt idx="357">
                  <c:v>41266</c:v>
                </c:pt>
                <c:pt idx="358">
                  <c:v>41267</c:v>
                </c:pt>
                <c:pt idx="359">
                  <c:v>41268</c:v>
                </c:pt>
                <c:pt idx="360">
                  <c:v>41269</c:v>
                </c:pt>
                <c:pt idx="361">
                  <c:v>41270</c:v>
                </c:pt>
                <c:pt idx="362">
                  <c:v>41271</c:v>
                </c:pt>
                <c:pt idx="363">
                  <c:v>41272</c:v>
                </c:pt>
                <c:pt idx="364">
                  <c:v>41273</c:v>
                </c:pt>
                <c:pt idx="365">
                  <c:v>41274</c:v>
                </c:pt>
              </c:numCache>
            </c:numRef>
          </c:cat>
          <c:val>
            <c:numRef>
              <c:f>'Adjusted-scaled WDivide at LT'!$BW$7:$BW$372</c:f>
              <c:numCache>
                <c:formatCode>0.00</c:formatCode>
                <c:ptCount val="366"/>
                <c:pt idx="0">
                  <c:v>1.2876842260005754</c:v>
                </c:pt>
                <c:pt idx="1">
                  <c:v>1.2876842260005754</c:v>
                </c:pt>
                <c:pt idx="2">
                  <c:v>1.2876842260005754</c:v>
                </c:pt>
                <c:pt idx="3">
                  <c:v>1.2876842260005754</c:v>
                </c:pt>
                <c:pt idx="4">
                  <c:v>1.2876842260005754</c:v>
                </c:pt>
                <c:pt idx="5">
                  <c:v>1.2119380950593466</c:v>
                </c:pt>
                <c:pt idx="6">
                  <c:v>1.2119380950593466</c:v>
                </c:pt>
                <c:pt idx="7">
                  <c:v>1.2119380950593466</c:v>
                </c:pt>
                <c:pt idx="8">
                  <c:v>1.2119380950593466</c:v>
                </c:pt>
                <c:pt idx="9">
                  <c:v>1.2119380950593466</c:v>
                </c:pt>
                <c:pt idx="10">
                  <c:v>1.2876842260005754</c:v>
                </c:pt>
                <c:pt idx="11">
                  <c:v>1.2876842260005754</c:v>
                </c:pt>
                <c:pt idx="12">
                  <c:v>1.2119380950593466</c:v>
                </c:pt>
                <c:pt idx="13">
                  <c:v>1.2119380950593466</c:v>
                </c:pt>
                <c:pt idx="14">
                  <c:v>1.2119380950593466</c:v>
                </c:pt>
                <c:pt idx="15">
                  <c:v>1.2119380950593466</c:v>
                </c:pt>
                <c:pt idx="16">
                  <c:v>1.2119380950593466</c:v>
                </c:pt>
                <c:pt idx="17">
                  <c:v>1.2119380950593466</c:v>
                </c:pt>
                <c:pt idx="18">
                  <c:v>1.2119380950593466</c:v>
                </c:pt>
                <c:pt idx="19">
                  <c:v>1.2119380950593466</c:v>
                </c:pt>
                <c:pt idx="20">
                  <c:v>1.2119380950593466</c:v>
                </c:pt>
                <c:pt idx="21">
                  <c:v>1.2119380950593466</c:v>
                </c:pt>
                <c:pt idx="22">
                  <c:v>1.2119380950593466</c:v>
                </c:pt>
                <c:pt idx="23">
                  <c:v>1.2119380950593466</c:v>
                </c:pt>
                <c:pt idx="24">
                  <c:v>1.2119380950593466</c:v>
                </c:pt>
                <c:pt idx="25">
                  <c:v>1.1361919641181581</c:v>
                </c:pt>
                <c:pt idx="26">
                  <c:v>1.2119380950593466</c:v>
                </c:pt>
                <c:pt idx="27">
                  <c:v>1.2119380950593466</c:v>
                </c:pt>
                <c:pt idx="28">
                  <c:v>1.2119380950593466</c:v>
                </c:pt>
                <c:pt idx="29">
                  <c:v>1.2119380950593466</c:v>
                </c:pt>
                <c:pt idx="30">
                  <c:v>1.2119380950593466</c:v>
                </c:pt>
                <c:pt idx="31">
                  <c:v>1.2119380950593466</c:v>
                </c:pt>
                <c:pt idx="32">
                  <c:v>1.1361919641181581</c:v>
                </c:pt>
                <c:pt idx="33">
                  <c:v>1.0604458331769528</c:v>
                </c:pt>
                <c:pt idx="34">
                  <c:v>1.1361919641181581</c:v>
                </c:pt>
                <c:pt idx="35">
                  <c:v>1.2876842260005754</c:v>
                </c:pt>
                <c:pt idx="36">
                  <c:v>1.363430356941786</c:v>
                </c:pt>
                <c:pt idx="37">
                  <c:v>1.363430356941786</c:v>
                </c:pt>
                <c:pt idx="38">
                  <c:v>1.363430356941786</c:v>
                </c:pt>
                <c:pt idx="39">
                  <c:v>1.2876842260005754</c:v>
                </c:pt>
                <c:pt idx="40">
                  <c:v>1.2876842260005754</c:v>
                </c:pt>
                <c:pt idx="41">
                  <c:v>1.2876842260005754</c:v>
                </c:pt>
                <c:pt idx="42">
                  <c:v>1.2119380950593466</c:v>
                </c:pt>
                <c:pt idx="43">
                  <c:v>1.2876842260005754</c:v>
                </c:pt>
                <c:pt idx="44">
                  <c:v>1.2876842260005754</c:v>
                </c:pt>
                <c:pt idx="45">
                  <c:v>1.2876842260005754</c:v>
                </c:pt>
                <c:pt idx="46">
                  <c:v>1.2876842260005754</c:v>
                </c:pt>
                <c:pt idx="47">
                  <c:v>1.363430356941786</c:v>
                </c:pt>
                <c:pt idx="48">
                  <c:v>1.363430356941786</c:v>
                </c:pt>
                <c:pt idx="49">
                  <c:v>1.363430356941786</c:v>
                </c:pt>
                <c:pt idx="50">
                  <c:v>1.4391764878829827</c:v>
                </c:pt>
                <c:pt idx="51">
                  <c:v>1.2876842260005754</c:v>
                </c:pt>
                <c:pt idx="52">
                  <c:v>1.363430356941786</c:v>
                </c:pt>
                <c:pt idx="53">
                  <c:v>1.4391764878829827</c:v>
                </c:pt>
                <c:pt idx="54">
                  <c:v>1.5906687497654168</c:v>
                </c:pt>
                <c:pt idx="55">
                  <c:v>1.5149226188242058</c:v>
                </c:pt>
                <c:pt idx="56">
                  <c:v>1.5906687497654168</c:v>
                </c:pt>
                <c:pt idx="57">
                  <c:v>1.5149226188242058</c:v>
                </c:pt>
                <c:pt idx="58">
                  <c:v>1.4391764878829827</c:v>
                </c:pt>
                <c:pt idx="59">
                  <c:v>#N/A</c:v>
                </c:pt>
                <c:pt idx="60">
                  <c:v>1.7421610116478372</c:v>
                </c:pt>
                <c:pt idx="61">
                  <c:v>1.8179071425890476</c:v>
                </c:pt>
                <c:pt idx="62">
                  <c:v>1.7421610116478372</c:v>
                </c:pt>
                <c:pt idx="63">
                  <c:v>1.8179071425890476</c:v>
                </c:pt>
                <c:pt idx="64">
                  <c:v>1.893653273530258</c:v>
                </c:pt>
                <c:pt idx="65">
                  <c:v>2.1208916663538888</c:v>
                </c:pt>
                <c:pt idx="66">
                  <c:v>1.9693994044714684</c:v>
                </c:pt>
                <c:pt idx="67">
                  <c:v>2.0451455354126788</c:v>
                </c:pt>
                <c:pt idx="68">
                  <c:v>2.1966377972950992</c:v>
                </c:pt>
                <c:pt idx="69">
                  <c:v>2.2723839282363096</c:v>
                </c:pt>
                <c:pt idx="70">
                  <c:v>2.3481300591775418</c:v>
                </c:pt>
                <c:pt idx="71">
                  <c:v>2.4238761901187167</c:v>
                </c:pt>
                <c:pt idx="72">
                  <c:v>2.2723839282363096</c:v>
                </c:pt>
                <c:pt idx="73">
                  <c:v>2.1966377972950992</c:v>
                </c:pt>
                <c:pt idx="74">
                  <c:v>2.4238761901187167</c:v>
                </c:pt>
                <c:pt idx="75">
                  <c:v>2.4238761901187167</c:v>
                </c:pt>
                <c:pt idx="76">
                  <c:v>2.3481300591775418</c:v>
                </c:pt>
                <c:pt idx="77">
                  <c:v>2.3481300591775418</c:v>
                </c:pt>
                <c:pt idx="78">
                  <c:v>2.9540991067072024</c:v>
                </c:pt>
                <c:pt idx="79">
                  <c:v>2.878352975765992</c:v>
                </c:pt>
                <c:pt idx="80">
                  <c:v>3.2570836304720436</c:v>
                </c:pt>
                <c:pt idx="81">
                  <c:v>3.6358142851780948</c:v>
                </c:pt>
                <c:pt idx="82">
                  <c:v>3.4085758923544645</c:v>
                </c:pt>
                <c:pt idx="83">
                  <c:v>4.1660372017665646</c:v>
                </c:pt>
                <c:pt idx="84">
                  <c:v>4.1660372017665646</c:v>
                </c:pt>
                <c:pt idx="85">
                  <c:v>4.4690217255314124</c:v>
                </c:pt>
                <c:pt idx="86">
                  <c:v>5.6052136896495703</c:v>
                </c:pt>
                <c:pt idx="87">
                  <c:v>5.7567059515319841</c:v>
                </c:pt>
                <c:pt idx="88">
                  <c:v>5.5294675587083475</c:v>
                </c:pt>
                <c:pt idx="89">
                  <c:v>5.0749907730610895</c:v>
                </c:pt>
                <c:pt idx="90">
                  <c:v>5.5294675587083475</c:v>
                </c:pt>
                <c:pt idx="91">
                  <c:v>6.2111827371792456</c:v>
                </c:pt>
                <c:pt idx="92">
                  <c:v>7.1201363084737261</c:v>
                </c:pt>
                <c:pt idx="93">
                  <c:v>8.3320744035331309</c:v>
                </c:pt>
                <c:pt idx="94">
                  <c:v>8.3320744035331309</c:v>
                </c:pt>
                <c:pt idx="95">
                  <c:v>7.5746130941210534</c:v>
                </c:pt>
                <c:pt idx="96">
                  <c:v>9.089535712945338</c:v>
                </c:pt>
                <c:pt idx="97">
                  <c:v>9.8469970223573426</c:v>
                </c:pt>
                <c:pt idx="98">
                  <c:v>9.8469970223573426</c:v>
                </c:pt>
                <c:pt idx="99">
                  <c:v>10.60445833176945</c:v>
                </c:pt>
                <c:pt idx="100">
                  <c:v>13.634303569417778</c:v>
                </c:pt>
                <c:pt idx="101">
                  <c:v>13.634303569417778</c:v>
                </c:pt>
                <c:pt idx="102">
                  <c:v>13.634303569417778</c:v>
                </c:pt>
                <c:pt idx="103">
                  <c:v>16.664148807066269</c:v>
                </c:pt>
                <c:pt idx="104">
                  <c:v>17.421610116478373</c:v>
                </c:pt>
                <c:pt idx="105">
                  <c:v>19.693994044714731</c:v>
                </c:pt>
                <c:pt idx="106">
                  <c:v>21.966377972950816</c:v>
                </c:pt>
                <c:pt idx="107">
                  <c:v>24.238761901187289</c:v>
                </c:pt>
                <c:pt idx="108">
                  <c:v>25.753684520011511</c:v>
                </c:pt>
                <c:pt idx="109">
                  <c:v>31.055913685896233</c:v>
                </c:pt>
                <c:pt idx="110">
                  <c:v>29.540991067072031</c:v>
                </c:pt>
                <c:pt idx="111">
                  <c:v>35.600681542368854</c:v>
                </c:pt>
                <c:pt idx="112">
                  <c:v>30.298452376484089</c:v>
                </c:pt>
                <c:pt idx="113">
                  <c:v>34.843220232956753</c:v>
                </c:pt>
                <c:pt idx="114">
                  <c:v>43.175294636490008</c:v>
                </c:pt>
                <c:pt idx="115">
                  <c:v>46.205139874138673</c:v>
                </c:pt>
                <c:pt idx="116">
                  <c:v>49.992446421198814</c:v>
                </c:pt>
                <c:pt idx="117">
                  <c:v>47.720062492962505</c:v>
                </c:pt>
                <c:pt idx="118">
                  <c:v>46.962601183550397</c:v>
                </c:pt>
                <c:pt idx="119">
                  <c:v>55.294675587083525</c:v>
                </c:pt>
                <c:pt idx="120">
                  <c:v>60.428071866906883</c:v>
                </c:pt>
                <c:pt idx="121">
                  <c:v>56.052136896495639</c:v>
                </c:pt>
                <c:pt idx="122">
                  <c:v>56.809598205907761</c:v>
                </c:pt>
                <c:pt idx="123">
                  <c:v>59.081982134144049</c:v>
                </c:pt>
                <c:pt idx="124">
                  <c:v>66.656595228265076</c:v>
                </c:pt>
                <c:pt idx="125">
                  <c:v>70.443901775325727</c:v>
                </c:pt>
                <c:pt idx="126">
                  <c:v>75.92338778791175</c:v>
                </c:pt>
                <c:pt idx="127">
                  <c:v>79.533437488270835</c:v>
                </c:pt>
                <c:pt idx="128">
                  <c:v>87.865511891803948</c:v>
                </c:pt>
                <c:pt idx="129">
                  <c:v>92.78901040298264</c:v>
                </c:pt>
                <c:pt idx="130">
                  <c:v>92.031549093570547</c:v>
                </c:pt>
                <c:pt idx="131">
                  <c:v>104.5296606988708</c:v>
                </c:pt>
                <c:pt idx="132">
                  <c:v>103.01473808004604</c:v>
                </c:pt>
                <c:pt idx="133">
                  <c:v>102.78749968722322</c:v>
                </c:pt>
                <c:pt idx="134">
                  <c:v>117.70948748264084</c:v>
                </c:pt>
                <c:pt idx="135">
                  <c:v>124.22365474358485</c:v>
                </c:pt>
                <c:pt idx="136">
                  <c:v>131.04080652829384</c:v>
                </c:pt>
                <c:pt idx="137">
                  <c:v>118.92142557770022</c:v>
                </c:pt>
                <c:pt idx="138">
                  <c:v>127.25349998123396</c:v>
                </c:pt>
                <c:pt idx="139">
                  <c:v>121.19380950593651</c:v>
                </c:pt>
                <c:pt idx="140">
                  <c:v>109.83188986475443</c:v>
                </c:pt>
                <c:pt idx="141">
                  <c:v>109.95708054961302</c:v>
                </c:pt>
                <c:pt idx="142">
                  <c:v>113.61919641181549</c:v>
                </c:pt>
                <c:pt idx="143">
                  <c:v>101.27257706839818</c:v>
                </c:pt>
                <c:pt idx="144">
                  <c:v>92.183041355452005</c:v>
                </c:pt>
                <c:pt idx="145">
                  <c:v>92.216104245643791</c:v>
                </c:pt>
                <c:pt idx="146">
                  <c:v>84.641491151521024</c:v>
                </c:pt>
                <c:pt idx="147">
                  <c:v>77.261053560034526</c:v>
                </c:pt>
                <c:pt idx="148">
                  <c:v>76.747641656970927</c:v>
                </c:pt>
                <c:pt idx="149">
                  <c:v>76.926372311675678</c:v>
                </c:pt>
                <c:pt idx="150">
                  <c:v>76.488299334409248</c:v>
                </c:pt>
                <c:pt idx="151">
                  <c:v>76.124861595916371</c:v>
                </c:pt>
                <c:pt idx="152">
                  <c:v>79.414811895557307</c:v>
                </c:pt>
                <c:pt idx="153">
                  <c:v>76.352099988740022</c:v>
                </c:pt>
                <c:pt idx="154">
                  <c:v>75.690187729109581</c:v>
                </c:pt>
                <c:pt idx="155">
                  <c:v>81.10400683731811</c:v>
                </c:pt>
                <c:pt idx="156">
                  <c:v>91.774117310362939</c:v>
                </c:pt>
                <c:pt idx="157">
                  <c:v>87.231245230141766</c:v>
                </c:pt>
                <c:pt idx="158">
                  <c:v>92.225079961590879</c:v>
                </c:pt>
                <c:pt idx="159">
                  <c:v>86.068374010057994</c:v>
                </c:pt>
                <c:pt idx="160">
                  <c:v>79.202714487232427</c:v>
                </c:pt>
                <c:pt idx="161">
                  <c:v>80.412197669181396</c:v>
                </c:pt>
                <c:pt idx="162">
                  <c:v>75.809257434723278</c:v>
                </c:pt>
                <c:pt idx="163">
                  <c:v>70.783152078719851</c:v>
                </c:pt>
                <c:pt idx="164">
                  <c:v>60.170994757847154</c:v>
                </c:pt>
                <c:pt idx="165">
                  <c:v>51.02757916400806</c:v>
                </c:pt>
                <c:pt idx="166">
                  <c:v>49.058179759536394</c:v>
                </c:pt>
                <c:pt idx="167">
                  <c:v>44.860046009583229</c:v>
                </c:pt>
                <c:pt idx="168">
                  <c:v>46.786332823506221</c:v>
                </c:pt>
                <c:pt idx="169">
                  <c:v>44.861459044902347</c:v>
                </c:pt>
                <c:pt idx="170">
                  <c:v>40.043249759160979</c:v>
                </c:pt>
                <c:pt idx="171">
                  <c:v>41.842320324913359</c:v>
                </c:pt>
                <c:pt idx="172">
                  <c:v>35.421610116478412</c:v>
                </c:pt>
                <c:pt idx="173">
                  <c:v>32.408742587171112</c:v>
                </c:pt>
                <c:pt idx="174">
                  <c:v>28.546989640806213</c:v>
                </c:pt>
                <c:pt idx="175">
                  <c:v>25.085425533911057</c:v>
                </c:pt>
                <c:pt idx="176">
                  <c:v>23.216396426828808</c:v>
                </c:pt>
                <c:pt idx="177">
                  <c:v>21.861549343792589</c:v>
                </c:pt>
                <c:pt idx="178">
                  <c:v>21.650540682980989</c:v>
                </c:pt>
                <c:pt idx="179">
                  <c:v>20.259312796356767</c:v>
                </c:pt>
                <c:pt idx="180">
                  <c:v>22.056434194722812</c:v>
                </c:pt>
                <c:pt idx="181">
                  <c:v>18.695882439414991</c:v>
                </c:pt>
                <c:pt idx="182">
                  <c:v>16.754205028838246</c:v>
                </c:pt>
                <c:pt idx="183">
                  <c:v>15.113048987226163</c:v>
                </c:pt>
                <c:pt idx="184">
                  <c:v>13.174998154612219</c:v>
                </c:pt>
                <c:pt idx="185">
                  <c:v>12.639357945801898</c:v>
                </c:pt>
                <c:pt idx="186">
                  <c:v>11.451975862953368</c:v>
                </c:pt>
                <c:pt idx="187">
                  <c:v>11.927238392823632</c:v>
                </c:pt>
                <c:pt idx="188">
                  <c:v>10.381148660060799</c:v>
                </c:pt>
                <c:pt idx="189">
                  <c:v>8.6037177369915483</c:v>
                </c:pt>
                <c:pt idx="190">
                  <c:v>8.772376546685182</c:v>
                </c:pt>
                <c:pt idx="191">
                  <c:v>8.4838458037758517</c:v>
                </c:pt>
                <c:pt idx="192">
                  <c:v>7.7207028268838602</c:v>
                </c:pt>
                <c:pt idx="193">
                  <c:v>6.0828260706376875</c:v>
                </c:pt>
                <c:pt idx="194">
                  <c:v>7.4991461015401644</c:v>
                </c:pt>
                <c:pt idx="195">
                  <c:v>4.8708879755783254</c:v>
                </c:pt>
                <c:pt idx="196">
                  <c:v>5.1613419284615105</c:v>
                </c:pt>
                <c:pt idx="197">
                  <c:v>4.8236947321998294</c:v>
                </c:pt>
                <c:pt idx="198">
                  <c:v>4.0662334227877324</c:v>
                </c:pt>
                <c:pt idx="199">
                  <c:v>3.4843220232956744</c:v>
                </c:pt>
                <c:pt idx="200">
                  <c:v>3.0298452376484128</c:v>
                </c:pt>
                <c:pt idx="201">
                  <c:v>2.608394434435561</c:v>
                </c:pt>
                <c:pt idx="202">
                  <c:v>2.6548470830361937</c:v>
                </c:pt>
                <c:pt idx="203">
                  <c:v>2.5753684520011508</c:v>
                </c:pt>
                <c:pt idx="204">
                  <c:v>1.893653273530258</c:v>
                </c:pt>
                <c:pt idx="205">
                  <c:v>2.1208916663538888</c:v>
                </c:pt>
                <c:pt idx="206">
                  <c:v>2.2723839282363096</c:v>
                </c:pt>
                <c:pt idx="207">
                  <c:v>2.1966377972950992</c:v>
                </c:pt>
                <c:pt idx="208">
                  <c:v>2.1208916663538888</c:v>
                </c:pt>
                <c:pt idx="209">
                  <c:v>1.8179071425890476</c:v>
                </c:pt>
                <c:pt idx="210">
                  <c:v>1.8482055949655427</c:v>
                </c:pt>
                <c:pt idx="211">
                  <c:v>1.5073480057300856</c:v>
                </c:pt>
                <c:pt idx="212">
                  <c:v>2.2197733926359646</c:v>
                </c:pt>
                <c:pt idx="213">
                  <c:v>2.0451455354126788</c:v>
                </c:pt>
                <c:pt idx="214">
                  <c:v>2.0451455354126788</c:v>
                </c:pt>
                <c:pt idx="215">
                  <c:v>1.6664148807066281</c:v>
                </c:pt>
                <c:pt idx="216">
                  <c:v>1.39372880931827</c:v>
                </c:pt>
                <c:pt idx="217">
                  <c:v>1.4391764878829827</c:v>
                </c:pt>
                <c:pt idx="218">
                  <c:v>1.1361919641181581</c:v>
                </c:pt>
                <c:pt idx="219">
                  <c:v>1.3244427085288277</c:v>
                </c:pt>
                <c:pt idx="220">
                  <c:v>1.2183981252111249</c:v>
                </c:pt>
                <c:pt idx="221">
                  <c:v>1.2876842260005754</c:v>
                </c:pt>
                <c:pt idx="222">
                  <c:v>1.1361919641181581</c:v>
                </c:pt>
                <c:pt idx="223">
                  <c:v>1.2876842260005754</c:v>
                </c:pt>
                <c:pt idx="224">
                  <c:v>1.2876842260005754</c:v>
                </c:pt>
                <c:pt idx="225">
                  <c:v>1.4792897915650138</c:v>
                </c:pt>
                <c:pt idx="226">
                  <c:v>1.363430356941786</c:v>
                </c:pt>
                <c:pt idx="227">
                  <c:v>1.2119380950593466</c:v>
                </c:pt>
                <c:pt idx="228">
                  <c:v>1.1361919641181581</c:v>
                </c:pt>
                <c:pt idx="229">
                  <c:v>1.0781511575898608</c:v>
                </c:pt>
                <c:pt idx="230">
                  <c:v>0.98667925596466866</c:v>
                </c:pt>
                <c:pt idx="231">
                  <c:v>0.98469970223573844</c:v>
                </c:pt>
                <c:pt idx="232">
                  <c:v>0.84421610116478352</c:v>
                </c:pt>
                <c:pt idx="233">
                  <c:v>0.75746130941210321</c:v>
                </c:pt>
                <c:pt idx="234">
                  <c:v>0.90895357129452381</c:v>
                </c:pt>
                <c:pt idx="235">
                  <c:v>0.98469970223573844</c:v>
                </c:pt>
                <c:pt idx="236">
                  <c:v>0.83320744035331362</c:v>
                </c:pt>
                <c:pt idx="237">
                  <c:v>0.73473747012974444</c:v>
                </c:pt>
                <c:pt idx="238">
                  <c:v>0.59839443443556162</c:v>
                </c:pt>
                <c:pt idx="239">
                  <c:v>0.50749907730611343</c:v>
                </c:pt>
                <c:pt idx="240">
                  <c:v>0.49992446421199194</c:v>
                </c:pt>
                <c:pt idx="241">
                  <c:v>0.43175294636490175</c:v>
                </c:pt>
                <c:pt idx="242">
                  <c:v>0.40902910708253581</c:v>
                </c:pt>
                <c:pt idx="243">
                  <c:v>0.45447678564726668</c:v>
                </c:pt>
                <c:pt idx="244">
                  <c:v>0.47720062492962739</c:v>
                </c:pt>
                <c:pt idx="245">
                  <c:v>0.42417833327078097</c:v>
                </c:pt>
                <c:pt idx="246">
                  <c:v>0.34085758923545117</c:v>
                </c:pt>
                <c:pt idx="247">
                  <c:v>0.27268607138836093</c:v>
                </c:pt>
                <c:pt idx="248">
                  <c:v>0.3105591368589623</c:v>
                </c:pt>
                <c:pt idx="249">
                  <c:v>0.41660372017665681</c:v>
                </c:pt>
                <c:pt idx="250">
                  <c:v>0.43175294636490175</c:v>
                </c:pt>
                <c:pt idx="251">
                  <c:v>0.54537214277670965</c:v>
                </c:pt>
                <c:pt idx="252">
                  <c:v>0.56052136896495175</c:v>
                </c:pt>
                <c:pt idx="253">
                  <c:v>0.45447678564726668</c:v>
                </c:pt>
                <c:pt idx="254">
                  <c:v>0.37873065470605161</c:v>
                </c:pt>
                <c:pt idx="255">
                  <c:v>0.52264830349435165</c:v>
                </c:pt>
                <c:pt idx="256">
                  <c:v>0.59081982134144051</c:v>
                </c:pt>
                <c:pt idx="257">
                  <c:v>0.58324520824731951</c:v>
                </c:pt>
                <c:pt idx="258">
                  <c:v>0.59839443443556162</c:v>
                </c:pt>
                <c:pt idx="259">
                  <c:v>0.47720062492962739</c:v>
                </c:pt>
                <c:pt idx="260">
                  <c:v>0.42417833327078097</c:v>
                </c:pt>
                <c:pt idx="261">
                  <c:v>0.42417833327078097</c:v>
                </c:pt>
                <c:pt idx="262">
                  <c:v>0.40902910708253581</c:v>
                </c:pt>
                <c:pt idx="263">
                  <c:v>0.63626749990616649</c:v>
                </c:pt>
                <c:pt idx="264">
                  <c:v>0.48477523802374606</c:v>
                </c:pt>
                <c:pt idx="265">
                  <c:v>0.53022291658847975</c:v>
                </c:pt>
                <c:pt idx="266">
                  <c:v>0.60596904752968861</c:v>
                </c:pt>
                <c:pt idx="267">
                  <c:v>0.59081982134144051</c:v>
                </c:pt>
                <c:pt idx="268">
                  <c:v>0.6211182737179245</c:v>
                </c:pt>
                <c:pt idx="269">
                  <c:v>0.58324520824731951</c:v>
                </c:pt>
                <c:pt idx="270">
                  <c:v>0.57567059515320063</c:v>
                </c:pt>
                <c:pt idx="271">
                  <c:v>0.58324520824731951</c:v>
                </c:pt>
                <c:pt idx="272">
                  <c:v>0.59081982134144051</c:v>
                </c:pt>
                <c:pt idx="273">
                  <c:v>0.53779752968259364</c:v>
                </c:pt>
                <c:pt idx="274">
                  <c:v>0.43175294636490175</c:v>
                </c:pt>
                <c:pt idx="275">
                  <c:v>0.43175294636490175</c:v>
                </c:pt>
                <c:pt idx="276">
                  <c:v>0.58324520824731951</c:v>
                </c:pt>
                <c:pt idx="277">
                  <c:v>0.58324520824731951</c:v>
                </c:pt>
                <c:pt idx="278">
                  <c:v>0.6286928868120456</c:v>
                </c:pt>
                <c:pt idx="279">
                  <c:v>0.65899133918853936</c:v>
                </c:pt>
                <c:pt idx="280">
                  <c:v>0.67414056537677725</c:v>
                </c:pt>
                <c:pt idx="281">
                  <c:v>0.74988669631798643</c:v>
                </c:pt>
                <c:pt idx="282">
                  <c:v>0.6514167260944087</c:v>
                </c:pt>
                <c:pt idx="283">
                  <c:v>0.69807709811207463</c:v>
                </c:pt>
                <c:pt idx="284">
                  <c:v>0.64384211300029304</c:v>
                </c:pt>
                <c:pt idx="285">
                  <c:v>0.64384211300029304</c:v>
                </c:pt>
                <c:pt idx="286">
                  <c:v>0.71958824394149801</c:v>
                </c:pt>
                <c:pt idx="287">
                  <c:v>0.74988669631798643</c:v>
                </c:pt>
                <c:pt idx="288">
                  <c:v>0.65899133918853936</c:v>
                </c:pt>
                <c:pt idx="289">
                  <c:v>0.75746130941210321</c:v>
                </c:pt>
                <c:pt idx="290">
                  <c:v>0.75746130941210321</c:v>
                </c:pt>
                <c:pt idx="291">
                  <c:v>0.73473747012974444</c:v>
                </c:pt>
                <c:pt idx="292">
                  <c:v>0.98469970223573844</c:v>
                </c:pt>
                <c:pt idx="293">
                  <c:v>0.83320744035331362</c:v>
                </c:pt>
                <c:pt idx="294">
                  <c:v>0.90895357129452381</c:v>
                </c:pt>
                <c:pt idx="295">
                  <c:v>1.1361919641181581</c:v>
                </c:pt>
                <c:pt idx="296">
                  <c:v>1.2119380950593466</c:v>
                </c:pt>
                <c:pt idx="297">
                  <c:v>1.2119380950593466</c:v>
                </c:pt>
                <c:pt idx="298">
                  <c:v>1.363430356941786</c:v>
                </c:pt>
                <c:pt idx="299">
                  <c:v>1.2119380950593466</c:v>
                </c:pt>
                <c:pt idx="300">
                  <c:v>1.0604458331769528</c:v>
                </c:pt>
                <c:pt idx="301">
                  <c:v>1.0604458331769528</c:v>
                </c:pt>
                <c:pt idx="302">
                  <c:v>1.2119380950593466</c:v>
                </c:pt>
                <c:pt idx="303">
                  <c:v>1.2876842260005754</c:v>
                </c:pt>
                <c:pt idx="304">
                  <c:v>1.2119380950593466</c:v>
                </c:pt>
                <c:pt idx="305">
                  <c:v>1.6664148807066281</c:v>
                </c:pt>
                <c:pt idx="306">
                  <c:v>1.5906687497654168</c:v>
                </c:pt>
                <c:pt idx="307">
                  <c:v>1.5149226188242058</c:v>
                </c:pt>
                <c:pt idx="308">
                  <c:v>1.6664148807066281</c:v>
                </c:pt>
                <c:pt idx="309">
                  <c:v>1.4391764878829827</c:v>
                </c:pt>
                <c:pt idx="310">
                  <c:v>1.4391764878829827</c:v>
                </c:pt>
                <c:pt idx="311">
                  <c:v>1.363430356941786</c:v>
                </c:pt>
                <c:pt idx="312">
                  <c:v>1.5149226188242058</c:v>
                </c:pt>
                <c:pt idx="313">
                  <c:v>1.7421610116478372</c:v>
                </c:pt>
                <c:pt idx="314">
                  <c:v>1.7421610116478372</c:v>
                </c:pt>
                <c:pt idx="315">
                  <c:v>1.6664148807066281</c:v>
                </c:pt>
                <c:pt idx="316">
                  <c:v>1.893653273530258</c:v>
                </c:pt>
                <c:pt idx="317">
                  <c:v>1.893653273530258</c:v>
                </c:pt>
                <c:pt idx="318">
                  <c:v>1.893653273530258</c:v>
                </c:pt>
                <c:pt idx="319">
                  <c:v>1.8179071425890476</c:v>
                </c:pt>
                <c:pt idx="320">
                  <c:v>1.7421610116478372</c:v>
                </c:pt>
                <c:pt idx="321">
                  <c:v>1.5906687497654168</c:v>
                </c:pt>
                <c:pt idx="322">
                  <c:v>1.5149226188242058</c:v>
                </c:pt>
                <c:pt idx="323">
                  <c:v>1.363430356941786</c:v>
                </c:pt>
                <c:pt idx="324">
                  <c:v>1.363430356941786</c:v>
                </c:pt>
                <c:pt idx="325">
                  <c:v>1.2119380950593466</c:v>
                </c:pt>
                <c:pt idx="326">
                  <c:v>1.363430356941786</c:v>
                </c:pt>
                <c:pt idx="327">
                  <c:v>0.98469970223573844</c:v>
                </c:pt>
                <c:pt idx="328">
                  <c:v>1.363430356941786</c:v>
                </c:pt>
                <c:pt idx="329">
                  <c:v>1.2876842260005754</c:v>
                </c:pt>
                <c:pt idx="330">
                  <c:v>1.2119380950593466</c:v>
                </c:pt>
                <c:pt idx="331">
                  <c:v>1.2119380950593466</c:v>
                </c:pt>
                <c:pt idx="332">
                  <c:v>1.2876842260005754</c:v>
                </c:pt>
                <c:pt idx="333">
                  <c:v>1.1361919641181581</c:v>
                </c:pt>
                <c:pt idx="334">
                  <c:v>1.2119380950593466</c:v>
                </c:pt>
                <c:pt idx="335">
                  <c:v>1.1361919641181581</c:v>
                </c:pt>
                <c:pt idx="336">
                  <c:v>1.1361919641181581</c:v>
                </c:pt>
                <c:pt idx="337">
                  <c:v>1.2119380950593466</c:v>
                </c:pt>
                <c:pt idx="338">
                  <c:v>1.2876842260005754</c:v>
                </c:pt>
                <c:pt idx="339">
                  <c:v>1.2876842260005754</c:v>
                </c:pt>
                <c:pt idx="340">
                  <c:v>1.2119380950593466</c:v>
                </c:pt>
                <c:pt idx="341">
                  <c:v>1.2119380950593466</c:v>
                </c:pt>
                <c:pt idx="342">
                  <c:v>1.2119380950593466</c:v>
                </c:pt>
                <c:pt idx="343">
                  <c:v>1.2119380950593466</c:v>
                </c:pt>
                <c:pt idx="344">
                  <c:v>1.2119380950593466</c:v>
                </c:pt>
                <c:pt idx="345">
                  <c:v>1.2119380950593466</c:v>
                </c:pt>
                <c:pt idx="346">
                  <c:v>1.2119380950593466</c:v>
                </c:pt>
                <c:pt idx="347">
                  <c:v>1.2119380950593466</c:v>
                </c:pt>
                <c:pt idx="348">
                  <c:v>1.2876842260005754</c:v>
                </c:pt>
                <c:pt idx="349">
                  <c:v>1.2119380950593466</c:v>
                </c:pt>
                <c:pt idx="350">
                  <c:v>1.1361919641181581</c:v>
                </c:pt>
                <c:pt idx="351">
                  <c:v>1.1361919641181581</c:v>
                </c:pt>
                <c:pt idx="352">
                  <c:v>1.2119380950593466</c:v>
                </c:pt>
                <c:pt idx="353">
                  <c:v>1.4391764878829827</c:v>
                </c:pt>
                <c:pt idx="354">
                  <c:v>1.2119380950593466</c:v>
                </c:pt>
                <c:pt idx="355">
                  <c:v>1.363430356941786</c:v>
                </c:pt>
                <c:pt idx="356">
                  <c:v>1.2876842260005754</c:v>
                </c:pt>
                <c:pt idx="357">
                  <c:v>1.2876842260005754</c:v>
                </c:pt>
                <c:pt idx="358">
                  <c:v>1.2876842260005754</c:v>
                </c:pt>
                <c:pt idx="359">
                  <c:v>1.2119380950593466</c:v>
                </c:pt>
                <c:pt idx="360">
                  <c:v>1.2876842260005754</c:v>
                </c:pt>
                <c:pt idx="361">
                  <c:v>1.2119380950593466</c:v>
                </c:pt>
                <c:pt idx="362">
                  <c:v>1.2876842260005754</c:v>
                </c:pt>
                <c:pt idx="363">
                  <c:v>1.2876842260005754</c:v>
                </c:pt>
                <c:pt idx="364">
                  <c:v>1.2876842260005754</c:v>
                </c:pt>
                <c:pt idx="365">
                  <c:v>1.2119380950593466</c:v>
                </c:pt>
              </c:numCache>
            </c:numRef>
          </c:val>
          <c:extLst>
            <c:ext xmlns:c16="http://schemas.microsoft.com/office/drawing/2014/chart" uri="{C3380CC4-5D6E-409C-BE32-E72D297353CC}">
              <c16:uniqueId val="{00000000-845B-42D4-AFE4-9E99378AC5DD}"/>
            </c:ext>
          </c:extLst>
        </c:ser>
        <c:dLbls>
          <c:showLegendKey val="0"/>
          <c:showVal val="0"/>
          <c:showCatName val="0"/>
          <c:showSerName val="0"/>
          <c:showPercent val="0"/>
          <c:showBubbleSize val="0"/>
        </c:dLbls>
        <c:axId val="183867264"/>
        <c:axId val="186138624"/>
      </c:areaChart>
      <c:scatterChart>
        <c:scatterStyle val="lineMarker"/>
        <c:varyColors val="0"/>
        <c:ser>
          <c:idx val="3"/>
          <c:order val="2"/>
          <c:tx>
            <c:v>Original Recommended ISF</c:v>
          </c:tx>
          <c:spPr>
            <a:ln w="28575">
              <a:solidFill>
                <a:srgbClr val="C00000"/>
              </a:solidFill>
              <a:prstDash val="sysDash"/>
            </a:ln>
          </c:spPr>
          <c:marker>
            <c:symbol val="none"/>
          </c:marker>
          <c:xVal>
            <c:numRef>
              <c:f>Recommendation!$E$4:$E$11</c:f>
              <c:numCache>
                <c:formatCode>m/d/yyyy</c:formatCode>
                <c:ptCount val="8"/>
                <c:pt idx="0">
                  <c:v>40909</c:v>
                </c:pt>
                <c:pt idx="1">
                  <c:v>40999</c:v>
                </c:pt>
                <c:pt idx="2">
                  <c:v>41000</c:v>
                </c:pt>
                <c:pt idx="3">
                  <c:v>41104</c:v>
                </c:pt>
                <c:pt idx="4">
                  <c:v>41105</c:v>
                </c:pt>
                <c:pt idx="5">
                  <c:v>41135</c:v>
                </c:pt>
                <c:pt idx="6">
                  <c:v>41136</c:v>
                </c:pt>
                <c:pt idx="7">
                  <c:v>41274</c:v>
                </c:pt>
              </c:numCache>
            </c:numRef>
          </c:xVal>
          <c:yVal>
            <c:numRef>
              <c:f>Recommendation!$F$4:$F$11</c:f>
              <c:numCache>
                <c:formatCode>General</c:formatCode>
                <c:ptCount val="8"/>
                <c:pt idx="0">
                  <c:v>1.8</c:v>
                </c:pt>
                <c:pt idx="1">
                  <c:v>1.8</c:v>
                </c:pt>
                <c:pt idx="2">
                  <c:v>14.1</c:v>
                </c:pt>
                <c:pt idx="3">
                  <c:v>14.1</c:v>
                </c:pt>
                <c:pt idx="4">
                  <c:v>5.5</c:v>
                </c:pt>
                <c:pt idx="5">
                  <c:v>5.5</c:v>
                </c:pt>
                <c:pt idx="6">
                  <c:v>1.8</c:v>
                </c:pt>
                <c:pt idx="7">
                  <c:v>1.8</c:v>
                </c:pt>
              </c:numCache>
            </c:numRef>
          </c:yVal>
          <c:smooth val="0"/>
          <c:extLst>
            <c:ext xmlns:c16="http://schemas.microsoft.com/office/drawing/2014/chart" uri="{C3380CC4-5D6E-409C-BE32-E72D297353CC}">
              <c16:uniqueId val="{00000001-845B-42D4-AFE4-9E99378AC5DD}"/>
            </c:ext>
          </c:extLst>
        </c:ser>
        <c:dLbls>
          <c:showLegendKey val="0"/>
          <c:showVal val="0"/>
          <c:showCatName val="0"/>
          <c:showSerName val="0"/>
          <c:showPercent val="0"/>
          <c:showBubbleSize val="0"/>
        </c:dLbls>
        <c:axId val="183867264"/>
        <c:axId val="186138624"/>
      </c:scatterChart>
      <c:scatterChart>
        <c:scatterStyle val="lineMarker"/>
        <c:varyColors val="0"/>
        <c:ser>
          <c:idx val="5"/>
          <c:order val="0"/>
          <c:spPr>
            <a:ln>
              <a:noFill/>
            </a:ln>
          </c:spPr>
          <c:marker>
            <c:symbol val="none"/>
          </c:marker>
          <c:dLbls>
            <c:numFmt formatCode="m/d;@" sourceLinked="0"/>
            <c:spPr>
              <a:noFill/>
              <a:ln>
                <a:noFill/>
              </a:ln>
              <a:effectLst/>
            </c:spPr>
            <c:txPr>
              <a:bodyPr/>
              <a:lstStyle/>
              <a:p>
                <a:pPr>
                  <a:defRPr sz="1200"/>
                </a:pPr>
                <a:endParaRPr lang="en-US"/>
              </a:p>
            </c:txPr>
            <c:dLblPos val="b"/>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xVal>
            <c:numRef>
              <c:f>StreamStats_summary!$U$2:$U$13</c:f>
              <c:numCache>
                <c:formatCode>m/d;@</c:formatCode>
                <c:ptCount val="12"/>
                <c:pt idx="0">
                  <c:v>40909</c:v>
                </c:pt>
                <c:pt idx="1">
                  <c:v>40940</c:v>
                </c:pt>
                <c:pt idx="2">
                  <c:v>40969</c:v>
                </c:pt>
                <c:pt idx="3">
                  <c:v>41000</c:v>
                </c:pt>
                <c:pt idx="4">
                  <c:v>41030</c:v>
                </c:pt>
                <c:pt idx="5">
                  <c:v>41061</c:v>
                </c:pt>
                <c:pt idx="6">
                  <c:v>41091</c:v>
                </c:pt>
                <c:pt idx="7">
                  <c:v>41122</c:v>
                </c:pt>
                <c:pt idx="8">
                  <c:v>41153</c:v>
                </c:pt>
                <c:pt idx="9">
                  <c:v>41183</c:v>
                </c:pt>
                <c:pt idx="10">
                  <c:v>41214</c:v>
                </c:pt>
                <c:pt idx="11">
                  <c:v>41244</c:v>
                </c:pt>
              </c:numCache>
            </c:numRef>
          </c:xVal>
          <c:yVal>
            <c:numRef>
              <c:f>StreamStats_summary!$V$2:$V$13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yVal>
          <c:smooth val="0"/>
          <c:extLst>
            <c:ext xmlns:c16="http://schemas.microsoft.com/office/drawing/2014/chart" uri="{C3380CC4-5D6E-409C-BE32-E72D297353CC}">
              <c16:uniqueId val="{00000002-845B-42D4-AFE4-9E99378AC5DD}"/>
            </c:ext>
          </c:extLst>
        </c:ser>
        <c:dLbls>
          <c:showLegendKey val="0"/>
          <c:showVal val="0"/>
          <c:showCatName val="0"/>
          <c:showSerName val="0"/>
          <c:showPercent val="0"/>
          <c:showBubbleSize val="0"/>
        </c:dLbls>
        <c:axId val="186142080"/>
        <c:axId val="186140544"/>
      </c:scatterChart>
      <c:dateAx>
        <c:axId val="183867264"/>
        <c:scaling>
          <c:orientation val="minMax"/>
        </c:scaling>
        <c:delete val="0"/>
        <c:axPos val="b"/>
        <c:title>
          <c:tx>
            <c:rich>
              <a:bodyPr/>
              <a:lstStyle/>
              <a:p>
                <a:pPr>
                  <a:defRPr sz="1200" b="1"/>
                </a:pPr>
                <a:r>
                  <a:rPr lang="en-US" sz="1200" b="1"/>
                  <a:t>Day</a:t>
                </a:r>
              </a:p>
            </c:rich>
          </c:tx>
          <c:layout>
            <c:manualLayout>
              <c:xMode val="edge"/>
              <c:yMode val="edge"/>
              <c:x val="0.50262013814351325"/>
              <c:y val="0.93285777115698376"/>
            </c:manualLayout>
          </c:layout>
          <c:overlay val="0"/>
        </c:title>
        <c:numFmt formatCode="m/d/yyyy" sourceLinked="1"/>
        <c:majorTickMark val="none"/>
        <c:minorTickMark val="none"/>
        <c:tickLblPos val="none"/>
        <c:txPr>
          <a:bodyPr/>
          <a:lstStyle/>
          <a:p>
            <a:pPr>
              <a:defRPr>
                <a:solidFill>
                  <a:schemeClr val="tx1">
                    <a:lumMod val="65000"/>
                    <a:lumOff val="35000"/>
                  </a:schemeClr>
                </a:solidFill>
              </a:defRPr>
            </a:pPr>
            <a:endParaRPr lang="en-US"/>
          </a:p>
        </c:txPr>
        <c:crossAx val="186138624"/>
        <c:crosses val="autoZero"/>
        <c:auto val="1"/>
        <c:lblOffset val="100"/>
        <c:baseTimeUnit val="days"/>
        <c:majorUnit val="30"/>
      </c:dateAx>
      <c:valAx>
        <c:axId val="186138624"/>
        <c:scaling>
          <c:orientation val="minMax"/>
          <c:max val="20"/>
        </c:scaling>
        <c:delete val="0"/>
        <c:axPos val="l"/>
        <c:title>
          <c:tx>
            <c:rich>
              <a:bodyPr rot="-5400000" vert="horz"/>
              <a:lstStyle/>
              <a:p>
                <a:pPr>
                  <a:defRPr sz="1200"/>
                </a:pPr>
                <a:r>
                  <a:rPr lang="en-US" sz="1200"/>
                  <a:t>Streamflow, cfs</a:t>
                </a:r>
              </a:p>
            </c:rich>
          </c:tx>
          <c:overlay val="0"/>
        </c:title>
        <c:numFmt formatCode="0" sourceLinked="0"/>
        <c:majorTickMark val="cross"/>
        <c:minorTickMark val="out"/>
        <c:tickLblPos val="nextTo"/>
        <c:txPr>
          <a:bodyPr/>
          <a:lstStyle/>
          <a:p>
            <a:pPr>
              <a:defRPr sz="1200"/>
            </a:pPr>
            <a:endParaRPr lang="en-US"/>
          </a:p>
        </c:txPr>
        <c:crossAx val="183867264"/>
        <c:crosses val="autoZero"/>
        <c:crossBetween val="between"/>
        <c:majorUnit val="5"/>
        <c:minorUnit val="1"/>
      </c:valAx>
      <c:valAx>
        <c:axId val="186140544"/>
        <c:scaling>
          <c:orientation val="minMax"/>
        </c:scaling>
        <c:delete val="1"/>
        <c:axPos val="r"/>
        <c:numFmt formatCode="General" sourceLinked="1"/>
        <c:majorTickMark val="out"/>
        <c:minorTickMark val="none"/>
        <c:tickLblPos val="none"/>
        <c:crossAx val="186142080"/>
        <c:crosses val="max"/>
        <c:crossBetween val="midCat"/>
      </c:valAx>
      <c:valAx>
        <c:axId val="186142080"/>
        <c:scaling>
          <c:orientation val="minMax"/>
        </c:scaling>
        <c:delete val="1"/>
        <c:axPos val="b"/>
        <c:numFmt formatCode="m/d;@" sourceLinked="1"/>
        <c:majorTickMark val="out"/>
        <c:minorTickMark val="none"/>
        <c:tickLblPos val="none"/>
        <c:crossAx val="186140544"/>
        <c:crosses val="autoZero"/>
        <c:crossBetween val="midCat"/>
      </c:valAx>
    </c:plotArea>
    <c:legend>
      <c:legendPos val="r"/>
      <c:legendEntry>
        <c:idx val="0"/>
        <c:delete val="1"/>
      </c:legendEntry>
      <c:legendEntry>
        <c:idx val="2"/>
        <c:delete val="1"/>
      </c:legendEntry>
      <c:layout>
        <c:manualLayout>
          <c:xMode val="edge"/>
          <c:yMode val="edge"/>
          <c:x val="0.62115075886065751"/>
          <c:y val="0.14985391690903502"/>
          <c:w val="0.31577619789637984"/>
          <c:h val="0.43094038245219346"/>
        </c:manualLayout>
      </c:layout>
      <c:overlay val="0"/>
    </c:legend>
    <c:plotVisOnly val="1"/>
    <c:dispBlanksAs val="gap"/>
    <c:showDLblsOverMax val="0"/>
  </c:chart>
  <c:spPr>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West Divide Creek</a:t>
            </a:r>
            <a:endParaRPr lang="en-US" sz="1200"/>
          </a:p>
          <a:p>
            <a:pPr>
              <a:defRPr sz="1400"/>
            </a:pPr>
            <a:r>
              <a:rPr lang="en-US" sz="1200"/>
              <a:t>Lower terminus:</a:t>
            </a:r>
            <a:r>
              <a:rPr lang="en-US" sz="1200" baseline="0"/>
              <a:t> confluence with Mosquito Creek</a:t>
            </a:r>
            <a:endParaRPr lang="en-US" sz="1200"/>
          </a:p>
        </c:rich>
      </c:tx>
      <c:layout/>
      <c:overlay val="0"/>
    </c:title>
    <c:autoTitleDeleted val="0"/>
    <c:plotArea>
      <c:layout>
        <c:manualLayout>
          <c:layoutTarget val="inner"/>
          <c:xMode val="edge"/>
          <c:yMode val="edge"/>
          <c:x val="9.6736996273258366E-2"/>
          <c:y val="0.15496159977693749"/>
          <c:w val="0.86093044619422665"/>
          <c:h val="0.69861686457783989"/>
        </c:manualLayout>
      </c:layout>
      <c:areaChart>
        <c:grouping val="standard"/>
        <c:varyColors val="0"/>
        <c:ser>
          <c:idx val="7"/>
          <c:order val="1"/>
          <c:tx>
            <c:v>95% confidence interval based on adjusted and scaled gage data</c:v>
          </c:tx>
          <c:spPr>
            <a:solidFill>
              <a:schemeClr val="bg1">
                <a:lumMod val="65000"/>
              </a:schemeClr>
            </a:solidFill>
            <a:ln w="28575">
              <a:solidFill>
                <a:schemeClr val="bg1">
                  <a:lumMod val="65000"/>
                </a:schemeClr>
              </a:solidFill>
              <a:prstDash val="solid"/>
            </a:ln>
          </c:spPr>
          <c:cat>
            <c:numRef>
              <c:f>'Adjusted-scaled WDivide at LT'!$CC$7:$CC$372</c:f>
              <c:numCache>
                <c:formatCode>m/d/yyyy</c:formatCode>
                <c:ptCount val="366"/>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pt idx="182">
                  <c:v>41091</c:v>
                </c:pt>
                <c:pt idx="183">
                  <c:v>41092</c:v>
                </c:pt>
                <c:pt idx="184">
                  <c:v>41093</c:v>
                </c:pt>
                <c:pt idx="185">
                  <c:v>41094</c:v>
                </c:pt>
                <c:pt idx="186">
                  <c:v>41095</c:v>
                </c:pt>
                <c:pt idx="187">
                  <c:v>41096</c:v>
                </c:pt>
                <c:pt idx="188">
                  <c:v>41097</c:v>
                </c:pt>
                <c:pt idx="189">
                  <c:v>41098</c:v>
                </c:pt>
                <c:pt idx="190">
                  <c:v>41099</c:v>
                </c:pt>
                <c:pt idx="191">
                  <c:v>41100</c:v>
                </c:pt>
                <c:pt idx="192">
                  <c:v>41101</c:v>
                </c:pt>
                <c:pt idx="193">
                  <c:v>41102</c:v>
                </c:pt>
                <c:pt idx="194">
                  <c:v>41103</c:v>
                </c:pt>
                <c:pt idx="195">
                  <c:v>41104</c:v>
                </c:pt>
                <c:pt idx="196">
                  <c:v>41105</c:v>
                </c:pt>
                <c:pt idx="197">
                  <c:v>41106</c:v>
                </c:pt>
                <c:pt idx="198">
                  <c:v>41107</c:v>
                </c:pt>
                <c:pt idx="199">
                  <c:v>41108</c:v>
                </c:pt>
                <c:pt idx="200">
                  <c:v>41109</c:v>
                </c:pt>
                <c:pt idx="201">
                  <c:v>41110</c:v>
                </c:pt>
                <c:pt idx="202">
                  <c:v>41111</c:v>
                </c:pt>
                <c:pt idx="203">
                  <c:v>41112</c:v>
                </c:pt>
                <c:pt idx="204">
                  <c:v>41113</c:v>
                </c:pt>
                <c:pt idx="205">
                  <c:v>41114</c:v>
                </c:pt>
                <c:pt idx="206">
                  <c:v>41115</c:v>
                </c:pt>
                <c:pt idx="207">
                  <c:v>41116</c:v>
                </c:pt>
                <c:pt idx="208">
                  <c:v>41117</c:v>
                </c:pt>
                <c:pt idx="209">
                  <c:v>41118</c:v>
                </c:pt>
                <c:pt idx="210">
                  <c:v>41119</c:v>
                </c:pt>
                <c:pt idx="211">
                  <c:v>41120</c:v>
                </c:pt>
                <c:pt idx="212">
                  <c:v>41121</c:v>
                </c:pt>
                <c:pt idx="213">
                  <c:v>41122</c:v>
                </c:pt>
                <c:pt idx="214">
                  <c:v>41123</c:v>
                </c:pt>
                <c:pt idx="215">
                  <c:v>41124</c:v>
                </c:pt>
                <c:pt idx="216">
                  <c:v>41125</c:v>
                </c:pt>
                <c:pt idx="217">
                  <c:v>41126</c:v>
                </c:pt>
                <c:pt idx="218">
                  <c:v>41127</c:v>
                </c:pt>
                <c:pt idx="219">
                  <c:v>41128</c:v>
                </c:pt>
                <c:pt idx="220">
                  <c:v>41129</c:v>
                </c:pt>
                <c:pt idx="221">
                  <c:v>41130</c:v>
                </c:pt>
                <c:pt idx="222">
                  <c:v>41131</c:v>
                </c:pt>
                <c:pt idx="223">
                  <c:v>41132</c:v>
                </c:pt>
                <c:pt idx="224">
                  <c:v>41133</c:v>
                </c:pt>
                <c:pt idx="225">
                  <c:v>41134</c:v>
                </c:pt>
                <c:pt idx="226">
                  <c:v>41135</c:v>
                </c:pt>
                <c:pt idx="227">
                  <c:v>41136</c:v>
                </c:pt>
                <c:pt idx="228">
                  <c:v>41137</c:v>
                </c:pt>
                <c:pt idx="229">
                  <c:v>41138</c:v>
                </c:pt>
                <c:pt idx="230">
                  <c:v>41139</c:v>
                </c:pt>
                <c:pt idx="231">
                  <c:v>41140</c:v>
                </c:pt>
                <c:pt idx="232">
                  <c:v>41141</c:v>
                </c:pt>
                <c:pt idx="233">
                  <c:v>41142</c:v>
                </c:pt>
                <c:pt idx="234">
                  <c:v>41143</c:v>
                </c:pt>
                <c:pt idx="235">
                  <c:v>41144</c:v>
                </c:pt>
                <c:pt idx="236">
                  <c:v>41145</c:v>
                </c:pt>
                <c:pt idx="237">
                  <c:v>41146</c:v>
                </c:pt>
                <c:pt idx="238">
                  <c:v>41147</c:v>
                </c:pt>
                <c:pt idx="239">
                  <c:v>41148</c:v>
                </c:pt>
                <c:pt idx="240">
                  <c:v>41149</c:v>
                </c:pt>
                <c:pt idx="241">
                  <c:v>41150</c:v>
                </c:pt>
                <c:pt idx="242">
                  <c:v>41151</c:v>
                </c:pt>
                <c:pt idx="243">
                  <c:v>41152</c:v>
                </c:pt>
                <c:pt idx="244">
                  <c:v>41153</c:v>
                </c:pt>
                <c:pt idx="245">
                  <c:v>41154</c:v>
                </c:pt>
                <c:pt idx="246">
                  <c:v>41155</c:v>
                </c:pt>
                <c:pt idx="247">
                  <c:v>41156</c:v>
                </c:pt>
                <c:pt idx="248">
                  <c:v>41157</c:v>
                </c:pt>
                <c:pt idx="249">
                  <c:v>41158</c:v>
                </c:pt>
                <c:pt idx="250">
                  <c:v>41159</c:v>
                </c:pt>
                <c:pt idx="251">
                  <c:v>41160</c:v>
                </c:pt>
                <c:pt idx="252">
                  <c:v>41161</c:v>
                </c:pt>
                <c:pt idx="253">
                  <c:v>41162</c:v>
                </c:pt>
                <c:pt idx="254">
                  <c:v>41163</c:v>
                </c:pt>
                <c:pt idx="255">
                  <c:v>41164</c:v>
                </c:pt>
                <c:pt idx="256">
                  <c:v>41165</c:v>
                </c:pt>
                <c:pt idx="257">
                  <c:v>41166</c:v>
                </c:pt>
                <c:pt idx="258">
                  <c:v>41167</c:v>
                </c:pt>
                <c:pt idx="259">
                  <c:v>41168</c:v>
                </c:pt>
                <c:pt idx="260">
                  <c:v>41169</c:v>
                </c:pt>
                <c:pt idx="261">
                  <c:v>41170</c:v>
                </c:pt>
                <c:pt idx="262">
                  <c:v>41171</c:v>
                </c:pt>
                <c:pt idx="263">
                  <c:v>41172</c:v>
                </c:pt>
                <c:pt idx="264">
                  <c:v>41173</c:v>
                </c:pt>
                <c:pt idx="265">
                  <c:v>41174</c:v>
                </c:pt>
                <c:pt idx="266">
                  <c:v>41175</c:v>
                </c:pt>
                <c:pt idx="267">
                  <c:v>41176</c:v>
                </c:pt>
                <c:pt idx="268">
                  <c:v>41177</c:v>
                </c:pt>
                <c:pt idx="269">
                  <c:v>41178</c:v>
                </c:pt>
                <c:pt idx="270">
                  <c:v>41179</c:v>
                </c:pt>
                <c:pt idx="271">
                  <c:v>41180</c:v>
                </c:pt>
                <c:pt idx="272">
                  <c:v>41181</c:v>
                </c:pt>
                <c:pt idx="273">
                  <c:v>41182</c:v>
                </c:pt>
                <c:pt idx="274">
                  <c:v>41183</c:v>
                </c:pt>
                <c:pt idx="275">
                  <c:v>41184</c:v>
                </c:pt>
                <c:pt idx="276">
                  <c:v>41185</c:v>
                </c:pt>
                <c:pt idx="277">
                  <c:v>41186</c:v>
                </c:pt>
                <c:pt idx="278">
                  <c:v>41187</c:v>
                </c:pt>
                <c:pt idx="279">
                  <c:v>41188</c:v>
                </c:pt>
                <c:pt idx="280">
                  <c:v>41189</c:v>
                </c:pt>
                <c:pt idx="281">
                  <c:v>41190</c:v>
                </c:pt>
                <c:pt idx="282">
                  <c:v>41191</c:v>
                </c:pt>
                <c:pt idx="283">
                  <c:v>41192</c:v>
                </c:pt>
                <c:pt idx="284">
                  <c:v>41193</c:v>
                </c:pt>
                <c:pt idx="285">
                  <c:v>41194</c:v>
                </c:pt>
                <c:pt idx="286">
                  <c:v>41195</c:v>
                </c:pt>
                <c:pt idx="287">
                  <c:v>41196</c:v>
                </c:pt>
                <c:pt idx="288">
                  <c:v>41197</c:v>
                </c:pt>
                <c:pt idx="289">
                  <c:v>41198</c:v>
                </c:pt>
                <c:pt idx="290">
                  <c:v>41199</c:v>
                </c:pt>
                <c:pt idx="291">
                  <c:v>41200</c:v>
                </c:pt>
                <c:pt idx="292">
                  <c:v>41201</c:v>
                </c:pt>
                <c:pt idx="293">
                  <c:v>41202</c:v>
                </c:pt>
                <c:pt idx="294">
                  <c:v>41203</c:v>
                </c:pt>
                <c:pt idx="295">
                  <c:v>41204</c:v>
                </c:pt>
                <c:pt idx="296">
                  <c:v>41205</c:v>
                </c:pt>
                <c:pt idx="297">
                  <c:v>41206</c:v>
                </c:pt>
                <c:pt idx="298">
                  <c:v>41207</c:v>
                </c:pt>
                <c:pt idx="299">
                  <c:v>41208</c:v>
                </c:pt>
                <c:pt idx="300">
                  <c:v>41209</c:v>
                </c:pt>
                <c:pt idx="301">
                  <c:v>41210</c:v>
                </c:pt>
                <c:pt idx="302">
                  <c:v>41211</c:v>
                </c:pt>
                <c:pt idx="303">
                  <c:v>41212</c:v>
                </c:pt>
                <c:pt idx="304">
                  <c:v>41213</c:v>
                </c:pt>
                <c:pt idx="305">
                  <c:v>41214</c:v>
                </c:pt>
                <c:pt idx="306">
                  <c:v>41215</c:v>
                </c:pt>
                <c:pt idx="307">
                  <c:v>41216</c:v>
                </c:pt>
                <c:pt idx="308">
                  <c:v>41217</c:v>
                </c:pt>
                <c:pt idx="309">
                  <c:v>41218</c:v>
                </c:pt>
                <c:pt idx="310">
                  <c:v>41219</c:v>
                </c:pt>
                <c:pt idx="311">
                  <c:v>41220</c:v>
                </c:pt>
                <c:pt idx="312">
                  <c:v>41221</c:v>
                </c:pt>
                <c:pt idx="313">
                  <c:v>41222</c:v>
                </c:pt>
                <c:pt idx="314">
                  <c:v>41223</c:v>
                </c:pt>
                <c:pt idx="315">
                  <c:v>41224</c:v>
                </c:pt>
                <c:pt idx="316">
                  <c:v>41225</c:v>
                </c:pt>
                <c:pt idx="317">
                  <c:v>41226</c:v>
                </c:pt>
                <c:pt idx="318">
                  <c:v>41227</c:v>
                </c:pt>
                <c:pt idx="319">
                  <c:v>41228</c:v>
                </c:pt>
                <c:pt idx="320">
                  <c:v>41229</c:v>
                </c:pt>
                <c:pt idx="321">
                  <c:v>41230</c:v>
                </c:pt>
                <c:pt idx="322">
                  <c:v>41231</c:v>
                </c:pt>
                <c:pt idx="323">
                  <c:v>41232</c:v>
                </c:pt>
                <c:pt idx="324">
                  <c:v>41233</c:v>
                </c:pt>
                <c:pt idx="325">
                  <c:v>41234</c:v>
                </c:pt>
                <c:pt idx="326">
                  <c:v>41235</c:v>
                </c:pt>
                <c:pt idx="327">
                  <c:v>41236</c:v>
                </c:pt>
                <c:pt idx="328">
                  <c:v>41237</c:v>
                </c:pt>
                <c:pt idx="329">
                  <c:v>41238</c:v>
                </c:pt>
                <c:pt idx="330">
                  <c:v>41239</c:v>
                </c:pt>
                <c:pt idx="331">
                  <c:v>41240</c:v>
                </c:pt>
                <c:pt idx="332">
                  <c:v>41241</c:v>
                </c:pt>
                <c:pt idx="333">
                  <c:v>41242</c:v>
                </c:pt>
                <c:pt idx="334">
                  <c:v>41243</c:v>
                </c:pt>
                <c:pt idx="335">
                  <c:v>41244</c:v>
                </c:pt>
                <c:pt idx="336">
                  <c:v>41245</c:v>
                </c:pt>
                <c:pt idx="337">
                  <c:v>41246</c:v>
                </c:pt>
                <c:pt idx="338">
                  <c:v>41247</c:v>
                </c:pt>
                <c:pt idx="339">
                  <c:v>41248</c:v>
                </c:pt>
                <c:pt idx="340">
                  <c:v>41249</c:v>
                </c:pt>
                <c:pt idx="341">
                  <c:v>41250</c:v>
                </c:pt>
                <c:pt idx="342">
                  <c:v>41251</c:v>
                </c:pt>
                <c:pt idx="343">
                  <c:v>41252</c:v>
                </c:pt>
                <c:pt idx="344">
                  <c:v>41253</c:v>
                </c:pt>
                <c:pt idx="345">
                  <c:v>41254</c:v>
                </c:pt>
                <c:pt idx="346">
                  <c:v>41255</c:v>
                </c:pt>
                <c:pt idx="347">
                  <c:v>41256</c:v>
                </c:pt>
                <c:pt idx="348">
                  <c:v>41257</c:v>
                </c:pt>
                <c:pt idx="349">
                  <c:v>41258</c:v>
                </c:pt>
                <c:pt idx="350">
                  <c:v>41259</c:v>
                </c:pt>
                <c:pt idx="351">
                  <c:v>41260</c:v>
                </c:pt>
                <c:pt idx="352">
                  <c:v>41261</c:v>
                </c:pt>
                <c:pt idx="353">
                  <c:v>41262</c:v>
                </c:pt>
                <c:pt idx="354">
                  <c:v>41263</c:v>
                </c:pt>
                <c:pt idx="355">
                  <c:v>41264</c:v>
                </c:pt>
                <c:pt idx="356">
                  <c:v>41265</c:v>
                </c:pt>
                <c:pt idx="357">
                  <c:v>41266</c:v>
                </c:pt>
                <c:pt idx="358">
                  <c:v>41267</c:v>
                </c:pt>
                <c:pt idx="359">
                  <c:v>41268</c:v>
                </c:pt>
                <c:pt idx="360">
                  <c:v>41269</c:v>
                </c:pt>
                <c:pt idx="361">
                  <c:v>41270</c:v>
                </c:pt>
                <c:pt idx="362">
                  <c:v>41271</c:v>
                </c:pt>
                <c:pt idx="363">
                  <c:v>41272</c:v>
                </c:pt>
                <c:pt idx="364">
                  <c:v>41273</c:v>
                </c:pt>
                <c:pt idx="365">
                  <c:v>41274</c:v>
                </c:pt>
              </c:numCache>
            </c:numRef>
          </c:cat>
          <c:val>
            <c:numRef>
              <c:f>'Adjusted-scaled WDivide at LT'!$BX$7:$BX$372</c:f>
              <c:numCache>
                <c:formatCode>0.00</c:formatCode>
                <c:ptCount val="366"/>
                <c:pt idx="0">
                  <c:v>2.8026068448247767</c:v>
                </c:pt>
                <c:pt idx="1">
                  <c:v>2.8026068448247767</c:v>
                </c:pt>
                <c:pt idx="2">
                  <c:v>2.878352975765992</c:v>
                </c:pt>
                <c:pt idx="3">
                  <c:v>2.9540991067072024</c:v>
                </c:pt>
                <c:pt idx="4">
                  <c:v>2.8026068448247767</c:v>
                </c:pt>
                <c:pt idx="5">
                  <c:v>2.7268607138835717</c:v>
                </c:pt>
                <c:pt idx="6">
                  <c:v>2.8026068448247767</c:v>
                </c:pt>
                <c:pt idx="7">
                  <c:v>2.878352975765992</c:v>
                </c:pt>
                <c:pt idx="8">
                  <c:v>2.878352975765992</c:v>
                </c:pt>
                <c:pt idx="9">
                  <c:v>2.8026068448247767</c:v>
                </c:pt>
                <c:pt idx="10">
                  <c:v>2.8026068448247767</c:v>
                </c:pt>
                <c:pt idx="11">
                  <c:v>2.8026068448247767</c:v>
                </c:pt>
                <c:pt idx="12">
                  <c:v>2.7268607138835717</c:v>
                </c:pt>
                <c:pt idx="13">
                  <c:v>2.7268607138835717</c:v>
                </c:pt>
                <c:pt idx="14">
                  <c:v>2.6511145829423968</c:v>
                </c:pt>
                <c:pt idx="15">
                  <c:v>2.6511145829423968</c:v>
                </c:pt>
                <c:pt idx="16">
                  <c:v>2.5753684520011508</c:v>
                </c:pt>
                <c:pt idx="17">
                  <c:v>2.7268607138835717</c:v>
                </c:pt>
                <c:pt idx="18">
                  <c:v>2.7268607138835717</c:v>
                </c:pt>
                <c:pt idx="19">
                  <c:v>2.8026068448247767</c:v>
                </c:pt>
                <c:pt idx="20">
                  <c:v>2.8026068448247767</c:v>
                </c:pt>
                <c:pt idx="21">
                  <c:v>2.8026068448247767</c:v>
                </c:pt>
                <c:pt idx="22">
                  <c:v>2.878352975765992</c:v>
                </c:pt>
                <c:pt idx="23">
                  <c:v>2.8026068448247767</c:v>
                </c:pt>
                <c:pt idx="24">
                  <c:v>2.5753684520011508</c:v>
                </c:pt>
                <c:pt idx="25">
                  <c:v>2.8026068448247767</c:v>
                </c:pt>
                <c:pt idx="26">
                  <c:v>2.6511145829423968</c:v>
                </c:pt>
                <c:pt idx="27">
                  <c:v>2.6511145829423968</c:v>
                </c:pt>
                <c:pt idx="28">
                  <c:v>2.6511145829423968</c:v>
                </c:pt>
                <c:pt idx="29">
                  <c:v>2.6511145829423968</c:v>
                </c:pt>
                <c:pt idx="30">
                  <c:v>2.5753684520011508</c:v>
                </c:pt>
                <c:pt idx="31">
                  <c:v>2.5753684520011508</c:v>
                </c:pt>
                <c:pt idx="32">
                  <c:v>2.4996223210599378</c:v>
                </c:pt>
                <c:pt idx="33">
                  <c:v>2.4996223210599378</c:v>
                </c:pt>
                <c:pt idx="34">
                  <c:v>2.4996223210599378</c:v>
                </c:pt>
                <c:pt idx="35">
                  <c:v>2.8026068448247767</c:v>
                </c:pt>
                <c:pt idx="36">
                  <c:v>2.8026068448247767</c:v>
                </c:pt>
                <c:pt idx="37">
                  <c:v>2.8026068448247767</c:v>
                </c:pt>
                <c:pt idx="38">
                  <c:v>2.6511145829423968</c:v>
                </c:pt>
                <c:pt idx="39">
                  <c:v>2.7268607138835717</c:v>
                </c:pt>
                <c:pt idx="40">
                  <c:v>2.8026068448247767</c:v>
                </c:pt>
                <c:pt idx="41">
                  <c:v>2.6511145829423968</c:v>
                </c:pt>
                <c:pt idx="42">
                  <c:v>2.4238761901187167</c:v>
                </c:pt>
                <c:pt idx="43">
                  <c:v>2.4996223210599378</c:v>
                </c:pt>
                <c:pt idx="44">
                  <c:v>2.5753684520011508</c:v>
                </c:pt>
                <c:pt idx="45">
                  <c:v>2.5753684520011508</c:v>
                </c:pt>
                <c:pt idx="46">
                  <c:v>2.5753684520011508</c:v>
                </c:pt>
                <c:pt idx="47">
                  <c:v>2.5753684520011508</c:v>
                </c:pt>
                <c:pt idx="48">
                  <c:v>2.7268607138835717</c:v>
                </c:pt>
                <c:pt idx="49">
                  <c:v>2.8026068448247767</c:v>
                </c:pt>
                <c:pt idx="50">
                  <c:v>2.7268607138835717</c:v>
                </c:pt>
                <c:pt idx="51">
                  <c:v>3.0298452376484128</c:v>
                </c:pt>
                <c:pt idx="52">
                  <c:v>2.8026068448247767</c:v>
                </c:pt>
                <c:pt idx="53">
                  <c:v>2.878352975765992</c:v>
                </c:pt>
                <c:pt idx="54">
                  <c:v>3.105591368589649</c:v>
                </c:pt>
                <c:pt idx="55">
                  <c:v>3.105591368589649</c:v>
                </c:pt>
                <c:pt idx="56">
                  <c:v>3.105591368589649</c:v>
                </c:pt>
                <c:pt idx="57">
                  <c:v>3.1813374995308341</c:v>
                </c:pt>
                <c:pt idx="58">
                  <c:v>2.8026068448247767</c:v>
                </c:pt>
                <c:pt idx="60">
                  <c:v>2.7268607138835717</c:v>
                </c:pt>
                <c:pt idx="61">
                  <c:v>3.0298452376484128</c:v>
                </c:pt>
                <c:pt idx="62">
                  <c:v>3.2570836304720436</c:v>
                </c:pt>
                <c:pt idx="63">
                  <c:v>3.4085758923544645</c:v>
                </c:pt>
                <c:pt idx="64">
                  <c:v>3.2570836304720436</c:v>
                </c:pt>
                <c:pt idx="65">
                  <c:v>3.5600681542368777</c:v>
                </c:pt>
                <c:pt idx="66">
                  <c:v>3.4085758923544645</c:v>
                </c:pt>
                <c:pt idx="67">
                  <c:v>3.3328297614132527</c:v>
                </c:pt>
                <c:pt idx="68">
                  <c:v>3.2570836304720436</c:v>
                </c:pt>
                <c:pt idx="69">
                  <c:v>4.2417833327077794</c:v>
                </c:pt>
                <c:pt idx="70">
                  <c:v>4.2417833327077794</c:v>
                </c:pt>
                <c:pt idx="71">
                  <c:v>5.3022291658847731</c:v>
                </c:pt>
                <c:pt idx="72">
                  <c:v>5.4537214277671433</c:v>
                </c:pt>
                <c:pt idx="73">
                  <c:v>5.9081982134144084</c:v>
                </c:pt>
                <c:pt idx="74">
                  <c:v>5.3022291658847731</c:v>
                </c:pt>
                <c:pt idx="75">
                  <c:v>6.8171517847089289</c:v>
                </c:pt>
                <c:pt idx="76">
                  <c:v>6.5899133918852977</c:v>
                </c:pt>
                <c:pt idx="77">
                  <c:v>6.9686440465913488</c:v>
                </c:pt>
                <c:pt idx="78">
                  <c:v>6.5141672609440855</c:v>
                </c:pt>
                <c:pt idx="79">
                  <c:v>6.2869288681204445</c:v>
                </c:pt>
                <c:pt idx="80">
                  <c:v>7.5746130941210534</c:v>
                </c:pt>
                <c:pt idx="81">
                  <c:v>8.3320744035331309</c:v>
                </c:pt>
                <c:pt idx="82">
                  <c:v>9.8469970223573426</c:v>
                </c:pt>
                <c:pt idx="83">
                  <c:v>9.0895357129453451</c:v>
                </c:pt>
                <c:pt idx="84">
                  <c:v>8.3320744035331309</c:v>
                </c:pt>
                <c:pt idx="85">
                  <c:v>10.60445833176945</c:v>
                </c:pt>
                <c:pt idx="86">
                  <c:v>9.8469970223573426</c:v>
                </c:pt>
                <c:pt idx="87">
                  <c:v>9.0895357129453451</c:v>
                </c:pt>
                <c:pt idx="88">
                  <c:v>11.361919641181547</c:v>
                </c:pt>
                <c:pt idx="89">
                  <c:v>12.119380950593651</c:v>
                </c:pt>
                <c:pt idx="90">
                  <c:v>9.8469970223573426</c:v>
                </c:pt>
                <c:pt idx="91">
                  <c:v>10.60445833176945</c:v>
                </c:pt>
                <c:pt idx="92">
                  <c:v>12.876842260005839</c:v>
                </c:pt>
                <c:pt idx="93">
                  <c:v>14.391764878830006</c:v>
                </c:pt>
                <c:pt idx="94">
                  <c:v>17.421610116478373</c:v>
                </c:pt>
                <c:pt idx="95">
                  <c:v>18.936532735302489</c:v>
                </c:pt>
                <c:pt idx="96">
                  <c:v>19.693994044714731</c:v>
                </c:pt>
                <c:pt idx="97">
                  <c:v>20.451455354126793</c:v>
                </c:pt>
                <c:pt idx="98">
                  <c:v>22.723839282362796</c:v>
                </c:pt>
                <c:pt idx="99">
                  <c:v>25.753684520011511</c:v>
                </c:pt>
                <c:pt idx="100">
                  <c:v>23.481300591774925</c:v>
                </c:pt>
                <c:pt idx="101">
                  <c:v>26.511145829423615</c:v>
                </c:pt>
                <c:pt idx="102">
                  <c:v>27.268607138835531</c:v>
                </c:pt>
                <c:pt idx="103">
                  <c:v>28.02606844824783</c:v>
                </c:pt>
                <c:pt idx="104">
                  <c:v>32.570836304720437</c:v>
                </c:pt>
                <c:pt idx="105">
                  <c:v>37.115604161192721</c:v>
                </c:pt>
                <c:pt idx="106">
                  <c:v>41.660372017665679</c:v>
                </c:pt>
                <c:pt idx="107">
                  <c:v>50.749907730610914</c:v>
                </c:pt>
                <c:pt idx="108">
                  <c:v>59.081982134144049</c:v>
                </c:pt>
                <c:pt idx="109">
                  <c:v>53.779752968259658</c:v>
                </c:pt>
                <c:pt idx="110">
                  <c:v>53.779752968259658</c:v>
                </c:pt>
                <c:pt idx="111">
                  <c:v>58.324520824731962</c:v>
                </c:pt>
                <c:pt idx="112">
                  <c:v>67.414056537677197</c:v>
                </c:pt>
                <c:pt idx="113">
                  <c:v>74.231208322386109</c:v>
                </c:pt>
                <c:pt idx="114">
                  <c:v>81.04836010709505</c:v>
                </c:pt>
                <c:pt idx="115">
                  <c:v>71.201363084738446</c:v>
                </c:pt>
                <c:pt idx="116">
                  <c:v>81.04836010709505</c:v>
                </c:pt>
                <c:pt idx="117">
                  <c:v>85.593127963567667</c:v>
                </c:pt>
                <c:pt idx="118">
                  <c:v>94.682663676512902</c:v>
                </c:pt>
                <c:pt idx="119">
                  <c:v>110.58935117416705</c:v>
                </c:pt>
                <c:pt idx="120">
                  <c:v>126.49603867182124</c:v>
                </c:pt>
                <c:pt idx="121">
                  <c:v>126.49603867182124</c:v>
                </c:pt>
                <c:pt idx="122">
                  <c:v>126.11730801711518</c:v>
                </c:pt>
                <c:pt idx="123">
                  <c:v>128.01096129064402</c:v>
                </c:pt>
                <c:pt idx="124">
                  <c:v>124.06415310775813</c:v>
                </c:pt>
                <c:pt idx="125">
                  <c:v>127.25349998123399</c:v>
                </c:pt>
                <c:pt idx="126">
                  <c:v>137.85795831300481</c:v>
                </c:pt>
                <c:pt idx="127">
                  <c:v>152.24972319182993</c:v>
                </c:pt>
                <c:pt idx="128">
                  <c:v>155.27956842947953</c:v>
                </c:pt>
                <c:pt idx="129">
                  <c:v>162.85418152360219</c:v>
                </c:pt>
                <c:pt idx="130">
                  <c:v>156.79449104830536</c:v>
                </c:pt>
                <c:pt idx="131">
                  <c:v>154.52210712007007</c:v>
                </c:pt>
                <c:pt idx="132">
                  <c:v>163.61164283301429</c:v>
                </c:pt>
                <c:pt idx="133">
                  <c:v>159.82433628595564</c:v>
                </c:pt>
                <c:pt idx="134">
                  <c:v>160.58179759536588</c:v>
                </c:pt>
                <c:pt idx="135">
                  <c:v>181.79071425890476</c:v>
                </c:pt>
                <c:pt idx="136">
                  <c:v>200.72724699420741</c:v>
                </c:pt>
                <c:pt idx="137">
                  <c:v>220.42124103892363</c:v>
                </c:pt>
                <c:pt idx="138">
                  <c:v>190.88024997185047</c:v>
                </c:pt>
                <c:pt idx="139">
                  <c:v>204.51455354126551</c:v>
                </c:pt>
                <c:pt idx="140">
                  <c:v>230.26823806127967</c:v>
                </c:pt>
                <c:pt idx="141">
                  <c:v>229.51077675186588</c:v>
                </c:pt>
                <c:pt idx="142">
                  <c:v>211.3317053259768</c:v>
                </c:pt>
                <c:pt idx="143">
                  <c:v>218.90631842009807</c:v>
                </c:pt>
                <c:pt idx="144">
                  <c:v>214.3615505636252</c:v>
                </c:pt>
                <c:pt idx="145">
                  <c:v>209.05932139774049</c:v>
                </c:pt>
                <c:pt idx="146">
                  <c:v>209.81678270715125</c:v>
                </c:pt>
                <c:pt idx="147">
                  <c:v>205.27201485068107</c:v>
                </c:pt>
                <c:pt idx="148">
                  <c:v>200.72724699420741</c:v>
                </c:pt>
                <c:pt idx="149">
                  <c:v>190.12278866243801</c:v>
                </c:pt>
                <c:pt idx="150">
                  <c:v>185.57802080596642</c:v>
                </c:pt>
                <c:pt idx="151">
                  <c:v>187.09294342478961</c:v>
                </c:pt>
                <c:pt idx="152">
                  <c:v>187.09294342478961</c:v>
                </c:pt>
                <c:pt idx="153">
                  <c:v>176.48848509302007</c:v>
                </c:pt>
                <c:pt idx="154">
                  <c:v>166.64148807066277</c:v>
                </c:pt>
                <c:pt idx="155">
                  <c:v>163.61164283301429</c:v>
                </c:pt>
                <c:pt idx="156">
                  <c:v>157.55195235771862</c:v>
                </c:pt>
                <c:pt idx="157">
                  <c:v>145.43257140712387</c:v>
                </c:pt>
                <c:pt idx="158">
                  <c:v>155.27956842947953</c:v>
                </c:pt>
                <c:pt idx="159">
                  <c:v>150.73480057300719</c:v>
                </c:pt>
                <c:pt idx="160">
                  <c:v>145.43257140712387</c:v>
                </c:pt>
                <c:pt idx="161">
                  <c:v>137.10049700359087</c:v>
                </c:pt>
                <c:pt idx="162">
                  <c:v>130.46269406285575</c:v>
                </c:pt>
                <c:pt idx="163">
                  <c:v>120.17353602884977</c:v>
                </c:pt>
                <c:pt idx="164">
                  <c:v>113.76018575861077</c:v>
                </c:pt>
                <c:pt idx="165">
                  <c:v>106.80204462710655</c:v>
                </c:pt>
                <c:pt idx="166">
                  <c:v>106.95693599944951</c:v>
                </c:pt>
                <c:pt idx="167">
                  <c:v>102.25727677063394</c:v>
                </c:pt>
                <c:pt idx="168">
                  <c:v>91.249478380812974</c:v>
                </c:pt>
                <c:pt idx="169">
                  <c:v>88.686440465913492</c:v>
                </c:pt>
                <c:pt idx="170">
                  <c:v>88.928979156500347</c:v>
                </c:pt>
                <c:pt idx="171">
                  <c:v>82.449663529508641</c:v>
                </c:pt>
                <c:pt idx="172">
                  <c:v>79.081982134143658</c:v>
                </c:pt>
                <c:pt idx="173">
                  <c:v>75.809598205907747</c:v>
                </c:pt>
                <c:pt idx="174">
                  <c:v>71.958824394149801</c:v>
                </c:pt>
                <c:pt idx="175">
                  <c:v>74.358142851779817</c:v>
                </c:pt>
                <c:pt idx="176">
                  <c:v>74.609938977091304</c:v>
                </c:pt>
                <c:pt idx="177">
                  <c:v>71.958824394149801</c:v>
                </c:pt>
                <c:pt idx="178">
                  <c:v>67.414056537677197</c:v>
                </c:pt>
                <c:pt idx="179">
                  <c:v>66.050322317305799</c:v>
                </c:pt>
                <c:pt idx="180">
                  <c:v>69.686440465913492</c:v>
                </c:pt>
                <c:pt idx="181">
                  <c:v>63.130163864179828</c:v>
                </c:pt>
                <c:pt idx="182">
                  <c:v>57.123526066884352</c:v>
                </c:pt>
                <c:pt idx="183">
                  <c:v>53.213034224124222</c:v>
                </c:pt>
                <c:pt idx="184">
                  <c:v>49.183188986475663</c:v>
                </c:pt>
                <c:pt idx="185">
                  <c:v>46.153343748827083</c:v>
                </c:pt>
                <c:pt idx="186">
                  <c:v>40.406453508739006</c:v>
                </c:pt>
                <c:pt idx="187">
                  <c:v>35.888235981308405</c:v>
                </c:pt>
                <c:pt idx="188">
                  <c:v>29.810057081910195</c:v>
                </c:pt>
                <c:pt idx="189">
                  <c:v>31.118969194535147</c:v>
                </c:pt>
                <c:pt idx="190">
                  <c:v>30.110952439039735</c:v>
                </c:pt>
                <c:pt idx="191">
                  <c:v>30.61564106894869</c:v>
                </c:pt>
                <c:pt idx="192">
                  <c:v>25.774235415180971</c:v>
                </c:pt>
                <c:pt idx="193">
                  <c:v>22.070873212476091</c:v>
                </c:pt>
                <c:pt idx="194">
                  <c:v>24.534485027336835</c:v>
                </c:pt>
                <c:pt idx="195">
                  <c:v>18.822743153298553</c:v>
                </c:pt>
                <c:pt idx="196">
                  <c:v>20.227993750703749</c:v>
                </c:pt>
                <c:pt idx="197">
                  <c:v>16.205954284427428</c:v>
                </c:pt>
                <c:pt idx="198">
                  <c:v>18.433782200452889</c:v>
                </c:pt>
                <c:pt idx="199">
                  <c:v>15.323899194910481</c:v>
                </c:pt>
                <c:pt idx="200">
                  <c:v>14.215470683356468</c:v>
                </c:pt>
                <c:pt idx="201">
                  <c:v>13.634303569417773</c:v>
                </c:pt>
                <c:pt idx="202">
                  <c:v>11.230993897709222</c:v>
                </c:pt>
                <c:pt idx="203">
                  <c:v>14.523679969097568</c:v>
                </c:pt>
                <c:pt idx="204">
                  <c:v>13.514922618824206</c:v>
                </c:pt>
                <c:pt idx="205">
                  <c:v>10.900355534286724</c:v>
                </c:pt>
                <c:pt idx="206">
                  <c:v>10.900355534286724</c:v>
                </c:pt>
                <c:pt idx="207">
                  <c:v>10.527790148131448</c:v>
                </c:pt>
                <c:pt idx="208">
                  <c:v>9.7703288387193634</c:v>
                </c:pt>
                <c:pt idx="209">
                  <c:v>8.3320744035331309</c:v>
                </c:pt>
                <c:pt idx="210">
                  <c:v>8.6279716060502469</c:v>
                </c:pt>
                <c:pt idx="211">
                  <c:v>7.8705102966382645</c:v>
                </c:pt>
                <c:pt idx="212">
                  <c:v>8.0669666360144667</c:v>
                </c:pt>
                <c:pt idx="213">
                  <c:v>7.8675257728734245</c:v>
                </c:pt>
                <c:pt idx="214">
                  <c:v>6.4651492261882355</c:v>
                </c:pt>
                <c:pt idx="215">
                  <c:v>5.3463052678001715</c:v>
                </c:pt>
                <c:pt idx="216">
                  <c:v>4.8918284821529134</c:v>
                </c:pt>
                <c:pt idx="217">
                  <c:v>5.2264830349435121</c:v>
                </c:pt>
                <c:pt idx="218">
                  <c:v>4.7087647318244974</c:v>
                </c:pt>
                <c:pt idx="219">
                  <c:v>5.6266718744135416</c:v>
                </c:pt>
                <c:pt idx="220">
                  <c:v>4.2238761901187303</c:v>
                </c:pt>
                <c:pt idx="221">
                  <c:v>4.5268607138835923</c:v>
                </c:pt>
                <c:pt idx="222">
                  <c:v>3.8755572914711798</c:v>
                </c:pt>
                <c:pt idx="223">
                  <c:v>4.5235058927297755</c:v>
                </c:pt>
                <c:pt idx="224">
                  <c:v>3.7240650295887567</c:v>
                </c:pt>
                <c:pt idx="225">
                  <c:v>3.8416018747888727</c:v>
                </c:pt>
                <c:pt idx="226">
                  <c:v>3.4130563687772897</c:v>
                </c:pt>
                <c:pt idx="227">
                  <c:v>4.0145449398841455</c:v>
                </c:pt>
                <c:pt idx="228">
                  <c:v>3.4085758923544645</c:v>
                </c:pt>
                <c:pt idx="229">
                  <c:v>3.4085758923544645</c:v>
                </c:pt>
                <c:pt idx="230">
                  <c:v>3.1813374995308341</c:v>
                </c:pt>
                <c:pt idx="231">
                  <c:v>3.2949603867182131</c:v>
                </c:pt>
                <c:pt idx="232">
                  <c:v>3.9009294342478937</c:v>
                </c:pt>
                <c:pt idx="233">
                  <c:v>3.105591368589649</c:v>
                </c:pt>
                <c:pt idx="234">
                  <c:v>3.4085758923544645</c:v>
                </c:pt>
                <c:pt idx="235">
                  <c:v>2.878352975765992</c:v>
                </c:pt>
                <c:pt idx="236">
                  <c:v>2.8026068448247767</c:v>
                </c:pt>
                <c:pt idx="237">
                  <c:v>2.4996223210599378</c:v>
                </c:pt>
                <c:pt idx="238">
                  <c:v>3.0677219938945814</c:v>
                </c:pt>
                <c:pt idx="239">
                  <c:v>2.7647374701297402</c:v>
                </c:pt>
                <c:pt idx="240">
                  <c:v>2.2723839282363096</c:v>
                </c:pt>
                <c:pt idx="241">
                  <c:v>1.6895504760474922</c:v>
                </c:pt>
                <c:pt idx="242">
                  <c:v>1.538058214165072</c:v>
                </c:pt>
                <c:pt idx="243">
                  <c:v>1.6895504760474922</c:v>
                </c:pt>
                <c:pt idx="244">
                  <c:v>1.5906687497654168</c:v>
                </c:pt>
                <c:pt idx="245">
                  <c:v>1.6664148807066281</c:v>
                </c:pt>
                <c:pt idx="246">
                  <c:v>1.363430356941786</c:v>
                </c:pt>
                <c:pt idx="247">
                  <c:v>1.1361919641181581</c:v>
                </c:pt>
                <c:pt idx="248">
                  <c:v>1.2119380950593455</c:v>
                </c:pt>
                <c:pt idx="249">
                  <c:v>1.363430356941786</c:v>
                </c:pt>
                <c:pt idx="250">
                  <c:v>1.8179071425890476</c:v>
                </c:pt>
                <c:pt idx="251">
                  <c:v>1.9693994044714684</c:v>
                </c:pt>
                <c:pt idx="252">
                  <c:v>1.6664148807066281</c:v>
                </c:pt>
                <c:pt idx="253">
                  <c:v>1.8179071425890476</c:v>
                </c:pt>
                <c:pt idx="254">
                  <c:v>1.893653273530258</c:v>
                </c:pt>
                <c:pt idx="255">
                  <c:v>1.9693994044714684</c:v>
                </c:pt>
                <c:pt idx="256">
                  <c:v>2.1208916663538888</c:v>
                </c:pt>
                <c:pt idx="257">
                  <c:v>2.1966377972950992</c:v>
                </c:pt>
                <c:pt idx="258">
                  <c:v>2.2723839282363096</c:v>
                </c:pt>
                <c:pt idx="259">
                  <c:v>2.1208916663538888</c:v>
                </c:pt>
                <c:pt idx="260">
                  <c:v>2.0451455354126788</c:v>
                </c:pt>
                <c:pt idx="261">
                  <c:v>2.0451455354126788</c:v>
                </c:pt>
                <c:pt idx="262">
                  <c:v>1.893653273530258</c:v>
                </c:pt>
                <c:pt idx="263">
                  <c:v>1.7421610116478372</c:v>
                </c:pt>
                <c:pt idx="264">
                  <c:v>1.8179071425890476</c:v>
                </c:pt>
                <c:pt idx="265">
                  <c:v>1.6664148807066281</c:v>
                </c:pt>
                <c:pt idx="266">
                  <c:v>1.7421610116478372</c:v>
                </c:pt>
                <c:pt idx="267">
                  <c:v>1.7421610116478372</c:v>
                </c:pt>
                <c:pt idx="268">
                  <c:v>1.5906687497654168</c:v>
                </c:pt>
                <c:pt idx="269">
                  <c:v>1.5149226188242058</c:v>
                </c:pt>
                <c:pt idx="270">
                  <c:v>1.363430356941786</c:v>
                </c:pt>
                <c:pt idx="271">
                  <c:v>1.363430356941786</c:v>
                </c:pt>
                <c:pt idx="272">
                  <c:v>1.363430356941786</c:v>
                </c:pt>
                <c:pt idx="273">
                  <c:v>1.5149226188242058</c:v>
                </c:pt>
                <c:pt idx="274">
                  <c:v>1.8179071425890476</c:v>
                </c:pt>
                <c:pt idx="275">
                  <c:v>1.6664148807066281</c:v>
                </c:pt>
                <c:pt idx="276">
                  <c:v>1.6664148807066281</c:v>
                </c:pt>
                <c:pt idx="277">
                  <c:v>2.3481300591775431</c:v>
                </c:pt>
                <c:pt idx="278">
                  <c:v>2.4238761901187167</c:v>
                </c:pt>
                <c:pt idx="279">
                  <c:v>2.3481300591775431</c:v>
                </c:pt>
                <c:pt idx="280">
                  <c:v>2.5753684520011508</c:v>
                </c:pt>
                <c:pt idx="281">
                  <c:v>2.4996223210599378</c:v>
                </c:pt>
                <c:pt idx="282">
                  <c:v>2.8026068448247767</c:v>
                </c:pt>
                <c:pt idx="283">
                  <c:v>2.5753684520011508</c:v>
                </c:pt>
                <c:pt idx="284">
                  <c:v>2.4238761901187167</c:v>
                </c:pt>
                <c:pt idx="285">
                  <c:v>2.2723839282363096</c:v>
                </c:pt>
                <c:pt idx="286">
                  <c:v>2.4996223210599378</c:v>
                </c:pt>
                <c:pt idx="287">
                  <c:v>2.4238761901187167</c:v>
                </c:pt>
                <c:pt idx="288">
                  <c:v>2.5753684520011508</c:v>
                </c:pt>
                <c:pt idx="289">
                  <c:v>3.0298452376484128</c:v>
                </c:pt>
                <c:pt idx="290">
                  <c:v>2.8026068448247767</c:v>
                </c:pt>
                <c:pt idx="291">
                  <c:v>2.6511145829423968</c:v>
                </c:pt>
                <c:pt idx="292">
                  <c:v>3.1813374995308341</c:v>
                </c:pt>
                <c:pt idx="293">
                  <c:v>2.9540991067072024</c:v>
                </c:pt>
                <c:pt idx="294">
                  <c:v>2.878352975765992</c:v>
                </c:pt>
                <c:pt idx="295">
                  <c:v>2.7268607138835717</c:v>
                </c:pt>
                <c:pt idx="296">
                  <c:v>2.5753684520011508</c:v>
                </c:pt>
                <c:pt idx="297">
                  <c:v>2.878352975765992</c:v>
                </c:pt>
                <c:pt idx="298">
                  <c:v>2.878352975765992</c:v>
                </c:pt>
                <c:pt idx="299">
                  <c:v>2.9540991067072024</c:v>
                </c:pt>
                <c:pt idx="300">
                  <c:v>2.8026068448247767</c:v>
                </c:pt>
                <c:pt idx="301">
                  <c:v>2.6511145829423968</c:v>
                </c:pt>
                <c:pt idx="302">
                  <c:v>3.0298452376484128</c:v>
                </c:pt>
                <c:pt idx="303">
                  <c:v>3.4843220232956744</c:v>
                </c:pt>
                <c:pt idx="304">
                  <c:v>3.7115604161193061</c:v>
                </c:pt>
                <c:pt idx="305">
                  <c:v>3.6358142851780948</c:v>
                </c:pt>
                <c:pt idx="306">
                  <c:v>3.4843220232956744</c:v>
                </c:pt>
                <c:pt idx="307">
                  <c:v>3.9387988089429591</c:v>
                </c:pt>
                <c:pt idx="308">
                  <c:v>3.7873065470605609</c:v>
                </c:pt>
                <c:pt idx="309">
                  <c:v>3.9387988089429591</c:v>
                </c:pt>
                <c:pt idx="310">
                  <c:v>4.0145449398841455</c:v>
                </c:pt>
                <c:pt idx="311">
                  <c:v>3.7873065470605609</c:v>
                </c:pt>
                <c:pt idx="312">
                  <c:v>3.7873065470605609</c:v>
                </c:pt>
                <c:pt idx="313">
                  <c:v>3.9387988089429591</c:v>
                </c:pt>
                <c:pt idx="314">
                  <c:v>3.4843220232956744</c:v>
                </c:pt>
                <c:pt idx="315">
                  <c:v>3.4085758923544645</c:v>
                </c:pt>
                <c:pt idx="316">
                  <c:v>4.4690217255314124</c:v>
                </c:pt>
                <c:pt idx="317">
                  <c:v>3.4085758923544645</c:v>
                </c:pt>
                <c:pt idx="318">
                  <c:v>3.3328297614132527</c:v>
                </c:pt>
                <c:pt idx="319">
                  <c:v>3.2570836304720436</c:v>
                </c:pt>
                <c:pt idx="320">
                  <c:v>3.4085758923544645</c:v>
                </c:pt>
                <c:pt idx="321">
                  <c:v>3.2570836304720436</c:v>
                </c:pt>
                <c:pt idx="322">
                  <c:v>3.4085758923544645</c:v>
                </c:pt>
                <c:pt idx="323">
                  <c:v>3.3328297614132527</c:v>
                </c:pt>
                <c:pt idx="324">
                  <c:v>4.0145449398841455</c:v>
                </c:pt>
                <c:pt idx="325">
                  <c:v>2.878352975765992</c:v>
                </c:pt>
                <c:pt idx="326">
                  <c:v>3.2570836304720436</c:v>
                </c:pt>
                <c:pt idx="327">
                  <c:v>2.8026068448247767</c:v>
                </c:pt>
                <c:pt idx="328">
                  <c:v>2.9540991067072024</c:v>
                </c:pt>
                <c:pt idx="329">
                  <c:v>2.7268607138835717</c:v>
                </c:pt>
                <c:pt idx="330">
                  <c:v>2.7268607138835717</c:v>
                </c:pt>
                <c:pt idx="331">
                  <c:v>2.8026068448247767</c:v>
                </c:pt>
                <c:pt idx="332">
                  <c:v>2.878352975765992</c:v>
                </c:pt>
                <c:pt idx="333">
                  <c:v>3.0298452376484128</c:v>
                </c:pt>
                <c:pt idx="334">
                  <c:v>3.0298452376484128</c:v>
                </c:pt>
                <c:pt idx="335">
                  <c:v>2.878352975765992</c:v>
                </c:pt>
                <c:pt idx="336">
                  <c:v>2.9540991067072024</c:v>
                </c:pt>
                <c:pt idx="337">
                  <c:v>2.878352975765992</c:v>
                </c:pt>
                <c:pt idx="338">
                  <c:v>2.8026068448247767</c:v>
                </c:pt>
                <c:pt idx="339">
                  <c:v>2.8026068448247767</c:v>
                </c:pt>
                <c:pt idx="340">
                  <c:v>2.8026068448247767</c:v>
                </c:pt>
                <c:pt idx="341">
                  <c:v>2.6511145829423968</c:v>
                </c:pt>
                <c:pt idx="342">
                  <c:v>2.7268607138835717</c:v>
                </c:pt>
                <c:pt idx="343">
                  <c:v>2.7268607138835717</c:v>
                </c:pt>
                <c:pt idx="344">
                  <c:v>2.7268607138835717</c:v>
                </c:pt>
                <c:pt idx="345">
                  <c:v>2.878352975765992</c:v>
                </c:pt>
                <c:pt idx="346">
                  <c:v>3.0298452376484128</c:v>
                </c:pt>
                <c:pt idx="347">
                  <c:v>3.0298452376484128</c:v>
                </c:pt>
                <c:pt idx="348">
                  <c:v>2.5753684520011508</c:v>
                </c:pt>
                <c:pt idx="349">
                  <c:v>2.6511145829423968</c:v>
                </c:pt>
                <c:pt idx="350">
                  <c:v>2.8026068448247767</c:v>
                </c:pt>
                <c:pt idx="351">
                  <c:v>2.5753684520011508</c:v>
                </c:pt>
                <c:pt idx="352">
                  <c:v>2.4996223210599378</c:v>
                </c:pt>
                <c:pt idx="353">
                  <c:v>2.2723839282363096</c:v>
                </c:pt>
                <c:pt idx="354">
                  <c:v>2.4238761901187167</c:v>
                </c:pt>
                <c:pt idx="355">
                  <c:v>2.4238761901187167</c:v>
                </c:pt>
                <c:pt idx="356">
                  <c:v>2.3481300591775431</c:v>
                </c:pt>
                <c:pt idx="357">
                  <c:v>2.3481300591775431</c:v>
                </c:pt>
                <c:pt idx="358">
                  <c:v>2.4996223210599378</c:v>
                </c:pt>
                <c:pt idx="359">
                  <c:v>2.5753684520011508</c:v>
                </c:pt>
                <c:pt idx="360">
                  <c:v>2.6511145829423968</c:v>
                </c:pt>
                <c:pt idx="361">
                  <c:v>2.8026068448247767</c:v>
                </c:pt>
                <c:pt idx="362">
                  <c:v>2.8026068448247767</c:v>
                </c:pt>
                <c:pt idx="363">
                  <c:v>2.7268607138835717</c:v>
                </c:pt>
                <c:pt idx="364">
                  <c:v>2.6511145829423968</c:v>
                </c:pt>
                <c:pt idx="365">
                  <c:v>2.7268607138835717</c:v>
                </c:pt>
              </c:numCache>
            </c:numRef>
          </c:val>
          <c:extLst>
            <c:ext xmlns:c16="http://schemas.microsoft.com/office/drawing/2014/chart" uri="{C3380CC4-5D6E-409C-BE32-E72D297353CC}">
              <c16:uniqueId val="{00000000-1C55-4FFC-8578-A6B604B64EF0}"/>
            </c:ext>
          </c:extLst>
        </c:ser>
        <c:ser>
          <c:idx val="1"/>
          <c:order val="5"/>
          <c:tx>
            <c:v>lower ci</c:v>
          </c:tx>
          <c:spPr>
            <a:solidFill>
              <a:schemeClr val="bg1"/>
            </a:solidFill>
            <a:ln w="28575">
              <a:solidFill>
                <a:schemeClr val="bg1">
                  <a:lumMod val="65000"/>
                </a:schemeClr>
              </a:solidFill>
            </a:ln>
          </c:spPr>
          <c:cat>
            <c:numRef>
              <c:f>'Adjusted-scaled WDivide at LT'!$CC$7:$CC$372</c:f>
              <c:numCache>
                <c:formatCode>m/d/yyyy</c:formatCode>
                <c:ptCount val="366"/>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pt idx="182">
                  <c:v>41091</c:v>
                </c:pt>
                <c:pt idx="183">
                  <c:v>41092</c:v>
                </c:pt>
                <c:pt idx="184">
                  <c:v>41093</c:v>
                </c:pt>
                <c:pt idx="185">
                  <c:v>41094</c:v>
                </c:pt>
                <c:pt idx="186">
                  <c:v>41095</c:v>
                </c:pt>
                <c:pt idx="187">
                  <c:v>41096</c:v>
                </c:pt>
                <c:pt idx="188">
                  <c:v>41097</c:v>
                </c:pt>
                <c:pt idx="189">
                  <c:v>41098</c:v>
                </c:pt>
                <c:pt idx="190">
                  <c:v>41099</c:v>
                </c:pt>
                <c:pt idx="191">
                  <c:v>41100</c:v>
                </c:pt>
                <c:pt idx="192">
                  <c:v>41101</c:v>
                </c:pt>
                <c:pt idx="193">
                  <c:v>41102</c:v>
                </c:pt>
                <c:pt idx="194">
                  <c:v>41103</c:v>
                </c:pt>
                <c:pt idx="195">
                  <c:v>41104</c:v>
                </c:pt>
                <c:pt idx="196">
                  <c:v>41105</c:v>
                </c:pt>
                <c:pt idx="197">
                  <c:v>41106</c:v>
                </c:pt>
                <c:pt idx="198">
                  <c:v>41107</c:v>
                </c:pt>
                <c:pt idx="199">
                  <c:v>41108</c:v>
                </c:pt>
                <c:pt idx="200">
                  <c:v>41109</c:v>
                </c:pt>
                <c:pt idx="201">
                  <c:v>41110</c:v>
                </c:pt>
                <c:pt idx="202">
                  <c:v>41111</c:v>
                </c:pt>
                <c:pt idx="203">
                  <c:v>41112</c:v>
                </c:pt>
                <c:pt idx="204">
                  <c:v>41113</c:v>
                </c:pt>
                <c:pt idx="205">
                  <c:v>41114</c:v>
                </c:pt>
                <c:pt idx="206">
                  <c:v>41115</c:v>
                </c:pt>
                <c:pt idx="207">
                  <c:v>41116</c:v>
                </c:pt>
                <c:pt idx="208">
                  <c:v>41117</c:v>
                </c:pt>
                <c:pt idx="209">
                  <c:v>41118</c:v>
                </c:pt>
                <c:pt idx="210">
                  <c:v>41119</c:v>
                </c:pt>
                <c:pt idx="211">
                  <c:v>41120</c:v>
                </c:pt>
                <c:pt idx="212">
                  <c:v>41121</c:v>
                </c:pt>
                <c:pt idx="213">
                  <c:v>41122</c:v>
                </c:pt>
                <c:pt idx="214">
                  <c:v>41123</c:v>
                </c:pt>
                <c:pt idx="215">
                  <c:v>41124</c:v>
                </c:pt>
                <c:pt idx="216">
                  <c:v>41125</c:v>
                </c:pt>
                <c:pt idx="217">
                  <c:v>41126</c:v>
                </c:pt>
                <c:pt idx="218">
                  <c:v>41127</c:v>
                </c:pt>
                <c:pt idx="219">
                  <c:v>41128</c:v>
                </c:pt>
                <c:pt idx="220">
                  <c:v>41129</c:v>
                </c:pt>
                <c:pt idx="221">
                  <c:v>41130</c:v>
                </c:pt>
                <c:pt idx="222">
                  <c:v>41131</c:v>
                </c:pt>
                <c:pt idx="223">
                  <c:v>41132</c:v>
                </c:pt>
                <c:pt idx="224">
                  <c:v>41133</c:v>
                </c:pt>
                <c:pt idx="225">
                  <c:v>41134</c:v>
                </c:pt>
                <c:pt idx="226">
                  <c:v>41135</c:v>
                </c:pt>
                <c:pt idx="227">
                  <c:v>41136</c:v>
                </c:pt>
                <c:pt idx="228">
                  <c:v>41137</c:v>
                </c:pt>
                <c:pt idx="229">
                  <c:v>41138</c:v>
                </c:pt>
                <c:pt idx="230">
                  <c:v>41139</c:v>
                </c:pt>
                <c:pt idx="231">
                  <c:v>41140</c:v>
                </c:pt>
                <c:pt idx="232">
                  <c:v>41141</c:v>
                </c:pt>
                <c:pt idx="233">
                  <c:v>41142</c:v>
                </c:pt>
                <c:pt idx="234">
                  <c:v>41143</c:v>
                </c:pt>
                <c:pt idx="235">
                  <c:v>41144</c:v>
                </c:pt>
                <c:pt idx="236">
                  <c:v>41145</c:v>
                </c:pt>
                <c:pt idx="237">
                  <c:v>41146</c:v>
                </c:pt>
                <c:pt idx="238">
                  <c:v>41147</c:v>
                </c:pt>
                <c:pt idx="239">
                  <c:v>41148</c:v>
                </c:pt>
                <c:pt idx="240">
                  <c:v>41149</c:v>
                </c:pt>
                <c:pt idx="241">
                  <c:v>41150</c:v>
                </c:pt>
                <c:pt idx="242">
                  <c:v>41151</c:v>
                </c:pt>
                <c:pt idx="243">
                  <c:v>41152</c:v>
                </c:pt>
                <c:pt idx="244">
                  <c:v>41153</c:v>
                </c:pt>
                <c:pt idx="245">
                  <c:v>41154</c:v>
                </c:pt>
                <c:pt idx="246">
                  <c:v>41155</c:v>
                </c:pt>
                <c:pt idx="247">
                  <c:v>41156</c:v>
                </c:pt>
                <c:pt idx="248">
                  <c:v>41157</c:v>
                </c:pt>
                <c:pt idx="249">
                  <c:v>41158</c:v>
                </c:pt>
                <c:pt idx="250">
                  <c:v>41159</c:v>
                </c:pt>
                <c:pt idx="251">
                  <c:v>41160</c:v>
                </c:pt>
                <c:pt idx="252">
                  <c:v>41161</c:v>
                </c:pt>
                <c:pt idx="253">
                  <c:v>41162</c:v>
                </c:pt>
                <c:pt idx="254">
                  <c:v>41163</c:v>
                </c:pt>
                <c:pt idx="255">
                  <c:v>41164</c:v>
                </c:pt>
                <c:pt idx="256">
                  <c:v>41165</c:v>
                </c:pt>
                <c:pt idx="257">
                  <c:v>41166</c:v>
                </c:pt>
                <c:pt idx="258">
                  <c:v>41167</c:v>
                </c:pt>
                <c:pt idx="259">
                  <c:v>41168</c:v>
                </c:pt>
                <c:pt idx="260">
                  <c:v>41169</c:v>
                </c:pt>
                <c:pt idx="261">
                  <c:v>41170</c:v>
                </c:pt>
                <c:pt idx="262">
                  <c:v>41171</c:v>
                </c:pt>
                <c:pt idx="263">
                  <c:v>41172</c:v>
                </c:pt>
                <c:pt idx="264">
                  <c:v>41173</c:v>
                </c:pt>
                <c:pt idx="265">
                  <c:v>41174</c:v>
                </c:pt>
                <c:pt idx="266">
                  <c:v>41175</c:v>
                </c:pt>
                <c:pt idx="267">
                  <c:v>41176</c:v>
                </c:pt>
                <c:pt idx="268">
                  <c:v>41177</c:v>
                </c:pt>
                <c:pt idx="269">
                  <c:v>41178</c:v>
                </c:pt>
                <c:pt idx="270">
                  <c:v>41179</c:v>
                </c:pt>
                <c:pt idx="271">
                  <c:v>41180</c:v>
                </c:pt>
                <c:pt idx="272">
                  <c:v>41181</c:v>
                </c:pt>
                <c:pt idx="273">
                  <c:v>41182</c:v>
                </c:pt>
                <c:pt idx="274">
                  <c:v>41183</c:v>
                </c:pt>
                <c:pt idx="275">
                  <c:v>41184</c:v>
                </c:pt>
                <c:pt idx="276">
                  <c:v>41185</c:v>
                </c:pt>
                <c:pt idx="277">
                  <c:v>41186</c:v>
                </c:pt>
                <c:pt idx="278">
                  <c:v>41187</c:v>
                </c:pt>
                <c:pt idx="279">
                  <c:v>41188</c:v>
                </c:pt>
                <c:pt idx="280">
                  <c:v>41189</c:v>
                </c:pt>
                <c:pt idx="281">
                  <c:v>41190</c:v>
                </c:pt>
                <c:pt idx="282">
                  <c:v>41191</c:v>
                </c:pt>
                <c:pt idx="283">
                  <c:v>41192</c:v>
                </c:pt>
                <c:pt idx="284">
                  <c:v>41193</c:v>
                </c:pt>
                <c:pt idx="285">
                  <c:v>41194</c:v>
                </c:pt>
                <c:pt idx="286">
                  <c:v>41195</c:v>
                </c:pt>
                <c:pt idx="287">
                  <c:v>41196</c:v>
                </c:pt>
                <c:pt idx="288">
                  <c:v>41197</c:v>
                </c:pt>
                <c:pt idx="289">
                  <c:v>41198</c:v>
                </c:pt>
                <c:pt idx="290">
                  <c:v>41199</c:v>
                </c:pt>
                <c:pt idx="291">
                  <c:v>41200</c:v>
                </c:pt>
                <c:pt idx="292">
                  <c:v>41201</c:v>
                </c:pt>
                <c:pt idx="293">
                  <c:v>41202</c:v>
                </c:pt>
                <c:pt idx="294">
                  <c:v>41203</c:v>
                </c:pt>
                <c:pt idx="295">
                  <c:v>41204</c:v>
                </c:pt>
                <c:pt idx="296">
                  <c:v>41205</c:v>
                </c:pt>
                <c:pt idx="297">
                  <c:v>41206</c:v>
                </c:pt>
                <c:pt idx="298">
                  <c:v>41207</c:v>
                </c:pt>
                <c:pt idx="299">
                  <c:v>41208</c:v>
                </c:pt>
                <c:pt idx="300">
                  <c:v>41209</c:v>
                </c:pt>
                <c:pt idx="301">
                  <c:v>41210</c:v>
                </c:pt>
                <c:pt idx="302">
                  <c:v>41211</c:v>
                </c:pt>
                <c:pt idx="303">
                  <c:v>41212</c:v>
                </c:pt>
                <c:pt idx="304">
                  <c:v>41213</c:v>
                </c:pt>
                <c:pt idx="305">
                  <c:v>41214</c:v>
                </c:pt>
                <c:pt idx="306">
                  <c:v>41215</c:v>
                </c:pt>
                <c:pt idx="307">
                  <c:v>41216</c:v>
                </c:pt>
                <c:pt idx="308">
                  <c:v>41217</c:v>
                </c:pt>
                <c:pt idx="309">
                  <c:v>41218</c:v>
                </c:pt>
                <c:pt idx="310">
                  <c:v>41219</c:v>
                </c:pt>
                <c:pt idx="311">
                  <c:v>41220</c:v>
                </c:pt>
                <c:pt idx="312">
                  <c:v>41221</c:v>
                </c:pt>
                <c:pt idx="313">
                  <c:v>41222</c:v>
                </c:pt>
                <c:pt idx="314">
                  <c:v>41223</c:v>
                </c:pt>
                <c:pt idx="315">
                  <c:v>41224</c:v>
                </c:pt>
                <c:pt idx="316">
                  <c:v>41225</c:v>
                </c:pt>
                <c:pt idx="317">
                  <c:v>41226</c:v>
                </c:pt>
                <c:pt idx="318">
                  <c:v>41227</c:v>
                </c:pt>
                <c:pt idx="319">
                  <c:v>41228</c:v>
                </c:pt>
                <c:pt idx="320">
                  <c:v>41229</c:v>
                </c:pt>
                <c:pt idx="321">
                  <c:v>41230</c:v>
                </c:pt>
                <c:pt idx="322">
                  <c:v>41231</c:v>
                </c:pt>
                <c:pt idx="323">
                  <c:v>41232</c:v>
                </c:pt>
                <c:pt idx="324">
                  <c:v>41233</c:v>
                </c:pt>
                <c:pt idx="325">
                  <c:v>41234</c:v>
                </c:pt>
                <c:pt idx="326">
                  <c:v>41235</c:v>
                </c:pt>
                <c:pt idx="327">
                  <c:v>41236</c:v>
                </c:pt>
                <c:pt idx="328">
                  <c:v>41237</c:v>
                </c:pt>
                <c:pt idx="329">
                  <c:v>41238</c:v>
                </c:pt>
                <c:pt idx="330">
                  <c:v>41239</c:v>
                </c:pt>
                <c:pt idx="331">
                  <c:v>41240</c:v>
                </c:pt>
                <c:pt idx="332">
                  <c:v>41241</c:v>
                </c:pt>
                <c:pt idx="333">
                  <c:v>41242</c:v>
                </c:pt>
                <c:pt idx="334">
                  <c:v>41243</c:v>
                </c:pt>
                <c:pt idx="335">
                  <c:v>41244</c:v>
                </c:pt>
                <c:pt idx="336">
                  <c:v>41245</c:v>
                </c:pt>
                <c:pt idx="337">
                  <c:v>41246</c:v>
                </c:pt>
                <c:pt idx="338">
                  <c:v>41247</c:v>
                </c:pt>
                <c:pt idx="339">
                  <c:v>41248</c:v>
                </c:pt>
                <c:pt idx="340">
                  <c:v>41249</c:v>
                </c:pt>
                <c:pt idx="341">
                  <c:v>41250</c:v>
                </c:pt>
                <c:pt idx="342">
                  <c:v>41251</c:v>
                </c:pt>
                <c:pt idx="343">
                  <c:v>41252</c:v>
                </c:pt>
                <c:pt idx="344">
                  <c:v>41253</c:v>
                </c:pt>
                <c:pt idx="345">
                  <c:v>41254</c:v>
                </c:pt>
                <c:pt idx="346">
                  <c:v>41255</c:v>
                </c:pt>
                <c:pt idx="347">
                  <c:v>41256</c:v>
                </c:pt>
                <c:pt idx="348">
                  <c:v>41257</c:v>
                </c:pt>
                <c:pt idx="349">
                  <c:v>41258</c:v>
                </c:pt>
                <c:pt idx="350">
                  <c:v>41259</c:v>
                </c:pt>
                <c:pt idx="351">
                  <c:v>41260</c:v>
                </c:pt>
                <c:pt idx="352">
                  <c:v>41261</c:v>
                </c:pt>
                <c:pt idx="353">
                  <c:v>41262</c:v>
                </c:pt>
                <c:pt idx="354">
                  <c:v>41263</c:v>
                </c:pt>
                <c:pt idx="355">
                  <c:v>41264</c:v>
                </c:pt>
                <c:pt idx="356">
                  <c:v>41265</c:v>
                </c:pt>
                <c:pt idx="357">
                  <c:v>41266</c:v>
                </c:pt>
                <c:pt idx="358">
                  <c:v>41267</c:v>
                </c:pt>
                <c:pt idx="359">
                  <c:v>41268</c:v>
                </c:pt>
                <c:pt idx="360">
                  <c:v>41269</c:v>
                </c:pt>
                <c:pt idx="361">
                  <c:v>41270</c:v>
                </c:pt>
                <c:pt idx="362">
                  <c:v>41271</c:v>
                </c:pt>
                <c:pt idx="363">
                  <c:v>41272</c:v>
                </c:pt>
                <c:pt idx="364">
                  <c:v>41273</c:v>
                </c:pt>
                <c:pt idx="365">
                  <c:v>41274</c:v>
                </c:pt>
              </c:numCache>
            </c:numRef>
          </c:cat>
          <c:val>
            <c:numRef>
              <c:f>'Adjusted-scaled WDivide at LT'!$BW$7:$BW$372</c:f>
              <c:numCache>
                <c:formatCode>0.00</c:formatCode>
                <c:ptCount val="366"/>
                <c:pt idx="0">
                  <c:v>1.2876842260005754</c:v>
                </c:pt>
                <c:pt idx="1">
                  <c:v>1.2876842260005754</c:v>
                </c:pt>
                <c:pt idx="2">
                  <c:v>1.2876842260005754</c:v>
                </c:pt>
                <c:pt idx="3">
                  <c:v>1.2876842260005754</c:v>
                </c:pt>
                <c:pt idx="4">
                  <c:v>1.2876842260005754</c:v>
                </c:pt>
                <c:pt idx="5">
                  <c:v>1.2119380950593455</c:v>
                </c:pt>
                <c:pt idx="6">
                  <c:v>1.2119380950593455</c:v>
                </c:pt>
                <c:pt idx="7">
                  <c:v>1.2119380950593455</c:v>
                </c:pt>
                <c:pt idx="8">
                  <c:v>1.2119380950593455</c:v>
                </c:pt>
                <c:pt idx="9">
                  <c:v>1.2119380950593455</c:v>
                </c:pt>
                <c:pt idx="10">
                  <c:v>1.2876842260005754</c:v>
                </c:pt>
                <c:pt idx="11">
                  <c:v>1.2876842260005754</c:v>
                </c:pt>
                <c:pt idx="12">
                  <c:v>1.2119380950593455</c:v>
                </c:pt>
                <c:pt idx="13">
                  <c:v>1.2119380950593455</c:v>
                </c:pt>
                <c:pt idx="14">
                  <c:v>1.2119380950593455</c:v>
                </c:pt>
                <c:pt idx="15">
                  <c:v>1.2119380950593455</c:v>
                </c:pt>
                <c:pt idx="16">
                  <c:v>1.2119380950593455</c:v>
                </c:pt>
                <c:pt idx="17">
                  <c:v>1.2119380950593455</c:v>
                </c:pt>
                <c:pt idx="18">
                  <c:v>1.2119380950593455</c:v>
                </c:pt>
                <c:pt idx="19">
                  <c:v>1.2119380950593455</c:v>
                </c:pt>
                <c:pt idx="20">
                  <c:v>1.2119380950593455</c:v>
                </c:pt>
                <c:pt idx="21">
                  <c:v>1.2119380950593455</c:v>
                </c:pt>
                <c:pt idx="22">
                  <c:v>1.2119380950593455</c:v>
                </c:pt>
                <c:pt idx="23">
                  <c:v>1.2119380950593455</c:v>
                </c:pt>
                <c:pt idx="24">
                  <c:v>1.2119380950593455</c:v>
                </c:pt>
                <c:pt idx="25">
                  <c:v>1.1361919641181581</c:v>
                </c:pt>
                <c:pt idx="26">
                  <c:v>1.2119380950593455</c:v>
                </c:pt>
                <c:pt idx="27">
                  <c:v>1.2119380950593455</c:v>
                </c:pt>
                <c:pt idx="28">
                  <c:v>1.2119380950593455</c:v>
                </c:pt>
                <c:pt idx="29">
                  <c:v>1.2119380950593455</c:v>
                </c:pt>
                <c:pt idx="30">
                  <c:v>1.2119380950593455</c:v>
                </c:pt>
                <c:pt idx="31">
                  <c:v>1.2119380950593455</c:v>
                </c:pt>
                <c:pt idx="32">
                  <c:v>1.1361919641181581</c:v>
                </c:pt>
                <c:pt idx="33">
                  <c:v>1.0604458331769533</c:v>
                </c:pt>
                <c:pt idx="34">
                  <c:v>1.1361919641181581</c:v>
                </c:pt>
                <c:pt idx="35">
                  <c:v>1.2876842260005754</c:v>
                </c:pt>
                <c:pt idx="36">
                  <c:v>1.363430356941786</c:v>
                </c:pt>
                <c:pt idx="37">
                  <c:v>1.363430356941786</c:v>
                </c:pt>
                <c:pt idx="38">
                  <c:v>1.363430356941786</c:v>
                </c:pt>
                <c:pt idx="39">
                  <c:v>1.2876842260005754</c:v>
                </c:pt>
                <c:pt idx="40">
                  <c:v>1.2876842260005754</c:v>
                </c:pt>
                <c:pt idx="41">
                  <c:v>1.2876842260005754</c:v>
                </c:pt>
                <c:pt idx="42">
                  <c:v>1.2119380950593455</c:v>
                </c:pt>
                <c:pt idx="43">
                  <c:v>1.2876842260005754</c:v>
                </c:pt>
                <c:pt idx="44">
                  <c:v>1.2876842260005754</c:v>
                </c:pt>
                <c:pt idx="45">
                  <c:v>1.2876842260005754</c:v>
                </c:pt>
                <c:pt idx="46">
                  <c:v>1.2876842260005754</c:v>
                </c:pt>
                <c:pt idx="47">
                  <c:v>1.363430356941786</c:v>
                </c:pt>
                <c:pt idx="48">
                  <c:v>1.363430356941786</c:v>
                </c:pt>
                <c:pt idx="49">
                  <c:v>1.363430356941786</c:v>
                </c:pt>
                <c:pt idx="50">
                  <c:v>1.4391764878829818</c:v>
                </c:pt>
                <c:pt idx="51">
                  <c:v>1.2876842260005754</c:v>
                </c:pt>
                <c:pt idx="52">
                  <c:v>1.363430356941786</c:v>
                </c:pt>
                <c:pt idx="53">
                  <c:v>1.4391764878829818</c:v>
                </c:pt>
                <c:pt idx="54">
                  <c:v>1.5906687497654168</c:v>
                </c:pt>
                <c:pt idx="55">
                  <c:v>1.5149226188242058</c:v>
                </c:pt>
                <c:pt idx="56">
                  <c:v>1.5906687497654168</c:v>
                </c:pt>
                <c:pt idx="57">
                  <c:v>1.5149226188242058</c:v>
                </c:pt>
                <c:pt idx="58">
                  <c:v>1.4391764878829818</c:v>
                </c:pt>
                <c:pt idx="59">
                  <c:v>#N/A</c:v>
                </c:pt>
                <c:pt idx="60">
                  <c:v>1.7421610116478372</c:v>
                </c:pt>
                <c:pt idx="61">
                  <c:v>1.8179071425890476</c:v>
                </c:pt>
                <c:pt idx="62">
                  <c:v>1.7421610116478372</c:v>
                </c:pt>
                <c:pt idx="63">
                  <c:v>1.8179071425890476</c:v>
                </c:pt>
                <c:pt idx="64">
                  <c:v>1.893653273530258</c:v>
                </c:pt>
                <c:pt idx="65">
                  <c:v>2.1208916663538888</c:v>
                </c:pt>
                <c:pt idx="66">
                  <c:v>1.9693994044714684</c:v>
                </c:pt>
                <c:pt idx="67">
                  <c:v>2.0451455354126788</c:v>
                </c:pt>
                <c:pt idx="68">
                  <c:v>2.1966377972950992</c:v>
                </c:pt>
                <c:pt idx="69">
                  <c:v>2.2723839282363096</c:v>
                </c:pt>
                <c:pt idx="70">
                  <c:v>2.3481300591775431</c:v>
                </c:pt>
                <c:pt idx="71">
                  <c:v>2.4238761901187167</c:v>
                </c:pt>
                <c:pt idx="72">
                  <c:v>2.2723839282363096</c:v>
                </c:pt>
                <c:pt idx="73">
                  <c:v>2.1966377972950992</c:v>
                </c:pt>
                <c:pt idx="74">
                  <c:v>2.4238761901187167</c:v>
                </c:pt>
                <c:pt idx="75">
                  <c:v>2.4238761901187167</c:v>
                </c:pt>
                <c:pt idx="76">
                  <c:v>2.3481300591775431</c:v>
                </c:pt>
                <c:pt idx="77">
                  <c:v>2.3481300591775431</c:v>
                </c:pt>
                <c:pt idx="78">
                  <c:v>2.9540991067072024</c:v>
                </c:pt>
                <c:pt idx="79">
                  <c:v>2.878352975765992</c:v>
                </c:pt>
                <c:pt idx="80">
                  <c:v>3.2570836304720436</c:v>
                </c:pt>
                <c:pt idx="81">
                  <c:v>3.6358142851780948</c:v>
                </c:pt>
                <c:pt idx="82">
                  <c:v>3.4085758923544645</c:v>
                </c:pt>
                <c:pt idx="83">
                  <c:v>4.1660372017665646</c:v>
                </c:pt>
                <c:pt idx="84">
                  <c:v>4.1660372017665646</c:v>
                </c:pt>
                <c:pt idx="85">
                  <c:v>4.4690217255314124</c:v>
                </c:pt>
                <c:pt idx="86">
                  <c:v>5.6052136896495703</c:v>
                </c:pt>
                <c:pt idx="87">
                  <c:v>5.7567059515319841</c:v>
                </c:pt>
                <c:pt idx="88">
                  <c:v>5.5294675587083475</c:v>
                </c:pt>
                <c:pt idx="89">
                  <c:v>5.0749907730610895</c:v>
                </c:pt>
                <c:pt idx="90">
                  <c:v>5.5294675587083475</c:v>
                </c:pt>
                <c:pt idx="91">
                  <c:v>6.2111827371792456</c:v>
                </c:pt>
                <c:pt idx="92">
                  <c:v>7.1201363084737244</c:v>
                </c:pt>
                <c:pt idx="93">
                  <c:v>8.3320744035331309</c:v>
                </c:pt>
                <c:pt idx="94">
                  <c:v>8.3320744035331309</c:v>
                </c:pt>
                <c:pt idx="95">
                  <c:v>7.5746130941210534</c:v>
                </c:pt>
                <c:pt idx="96">
                  <c:v>9.0895357129453451</c:v>
                </c:pt>
                <c:pt idx="97">
                  <c:v>9.8469970223573426</c:v>
                </c:pt>
                <c:pt idx="98">
                  <c:v>9.8469970223573426</c:v>
                </c:pt>
                <c:pt idx="99">
                  <c:v>10.60445833176945</c:v>
                </c:pt>
                <c:pt idx="100">
                  <c:v>13.634303569417773</c:v>
                </c:pt>
                <c:pt idx="101">
                  <c:v>13.634303569417773</c:v>
                </c:pt>
                <c:pt idx="102">
                  <c:v>13.634303569417773</c:v>
                </c:pt>
                <c:pt idx="103">
                  <c:v>16.664148807066269</c:v>
                </c:pt>
                <c:pt idx="104">
                  <c:v>17.421610116478373</c:v>
                </c:pt>
                <c:pt idx="105">
                  <c:v>19.693994044714731</c:v>
                </c:pt>
                <c:pt idx="106">
                  <c:v>21.966377972950809</c:v>
                </c:pt>
                <c:pt idx="107">
                  <c:v>24.238761901187289</c:v>
                </c:pt>
                <c:pt idx="108">
                  <c:v>25.753684520011511</c:v>
                </c:pt>
                <c:pt idx="109">
                  <c:v>31.055913685896233</c:v>
                </c:pt>
                <c:pt idx="110">
                  <c:v>29.540991067072031</c:v>
                </c:pt>
                <c:pt idx="111">
                  <c:v>35.600681542368854</c:v>
                </c:pt>
                <c:pt idx="112">
                  <c:v>30.298452376484089</c:v>
                </c:pt>
                <c:pt idx="113">
                  <c:v>34.843220232956753</c:v>
                </c:pt>
                <c:pt idx="114">
                  <c:v>43.175294636490008</c:v>
                </c:pt>
                <c:pt idx="115">
                  <c:v>46.205139874138688</c:v>
                </c:pt>
                <c:pt idx="116">
                  <c:v>49.992446421198814</c:v>
                </c:pt>
                <c:pt idx="117">
                  <c:v>47.720062492962505</c:v>
                </c:pt>
                <c:pt idx="118">
                  <c:v>46.962601183550397</c:v>
                </c:pt>
                <c:pt idx="119">
                  <c:v>55.294675587083525</c:v>
                </c:pt>
                <c:pt idx="120">
                  <c:v>60.428071866906883</c:v>
                </c:pt>
                <c:pt idx="121">
                  <c:v>56.052136896495639</c:v>
                </c:pt>
                <c:pt idx="122">
                  <c:v>56.809598205907761</c:v>
                </c:pt>
                <c:pt idx="123">
                  <c:v>59.081982134144049</c:v>
                </c:pt>
                <c:pt idx="124">
                  <c:v>66.656595228265076</c:v>
                </c:pt>
                <c:pt idx="125">
                  <c:v>70.443901775325727</c:v>
                </c:pt>
                <c:pt idx="126">
                  <c:v>75.92338778791175</c:v>
                </c:pt>
                <c:pt idx="127">
                  <c:v>79.533437488270835</c:v>
                </c:pt>
                <c:pt idx="128">
                  <c:v>87.865511891803948</c:v>
                </c:pt>
                <c:pt idx="129">
                  <c:v>92.78901040298264</c:v>
                </c:pt>
                <c:pt idx="130">
                  <c:v>92.031549093570547</c:v>
                </c:pt>
                <c:pt idx="131">
                  <c:v>104.52966069887083</c:v>
                </c:pt>
                <c:pt idx="132">
                  <c:v>103.01473808004604</c:v>
                </c:pt>
                <c:pt idx="133">
                  <c:v>102.78749968722325</c:v>
                </c:pt>
                <c:pt idx="134">
                  <c:v>117.70948748264084</c:v>
                </c:pt>
                <c:pt idx="135">
                  <c:v>124.22365474358485</c:v>
                </c:pt>
                <c:pt idx="136">
                  <c:v>131.04080652829384</c:v>
                </c:pt>
                <c:pt idx="137">
                  <c:v>118.92142557770022</c:v>
                </c:pt>
                <c:pt idx="138">
                  <c:v>127.25349998123399</c:v>
                </c:pt>
                <c:pt idx="139">
                  <c:v>121.19380950593651</c:v>
                </c:pt>
                <c:pt idx="140">
                  <c:v>109.8318898647544</c:v>
                </c:pt>
                <c:pt idx="141">
                  <c:v>109.95708054961302</c:v>
                </c:pt>
                <c:pt idx="142">
                  <c:v>113.61919641181549</c:v>
                </c:pt>
                <c:pt idx="143">
                  <c:v>101.27257706839818</c:v>
                </c:pt>
                <c:pt idx="144">
                  <c:v>92.183041355451934</c:v>
                </c:pt>
                <c:pt idx="145">
                  <c:v>92.21610424564382</c:v>
                </c:pt>
                <c:pt idx="146">
                  <c:v>84.641491151520967</c:v>
                </c:pt>
                <c:pt idx="147">
                  <c:v>77.261053560034526</c:v>
                </c:pt>
                <c:pt idx="148">
                  <c:v>76.747641656970927</c:v>
                </c:pt>
                <c:pt idx="149">
                  <c:v>76.926372311675635</c:v>
                </c:pt>
                <c:pt idx="150">
                  <c:v>76.488299334409248</c:v>
                </c:pt>
                <c:pt idx="151">
                  <c:v>76.124861595916371</c:v>
                </c:pt>
                <c:pt idx="152">
                  <c:v>79.414811895557307</c:v>
                </c:pt>
                <c:pt idx="153">
                  <c:v>76.352099988740022</c:v>
                </c:pt>
                <c:pt idx="154">
                  <c:v>75.690187729109581</c:v>
                </c:pt>
                <c:pt idx="155">
                  <c:v>81.10400683731811</c:v>
                </c:pt>
                <c:pt idx="156">
                  <c:v>91.774117310362939</c:v>
                </c:pt>
                <c:pt idx="157">
                  <c:v>87.231245230141766</c:v>
                </c:pt>
                <c:pt idx="158">
                  <c:v>92.225079961590879</c:v>
                </c:pt>
                <c:pt idx="159">
                  <c:v>86.068374010057937</c:v>
                </c:pt>
                <c:pt idx="160">
                  <c:v>79.202714487232427</c:v>
                </c:pt>
                <c:pt idx="161">
                  <c:v>80.412197669181396</c:v>
                </c:pt>
                <c:pt idx="162">
                  <c:v>75.809257434723278</c:v>
                </c:pt>
                <c:pt idx="163">
                  <c:v>70.783152078719851</c:v>
                </c:pt>
                <c:pt idx="164">
                  <c:v>60.17099475784714</c:v>
                </c:pt>
                <c:pt idx="165">
                  <c:v>51.02757916400806</c:v>
                </c:pt>
                <c:pt idx="166">
                  <c:v>49.058179759536394</c:v>
                </c:pt>
                <c:pt idx="167">
                  <c:v>44.860046009583215</c:v>
                </c:pt>
                <c:pt idx="168">
                  <c:v>46.786332823506235</c:v>
                </c:pt>
                <c:pt idx="169">
                  <c:v>44.861459044902347</c:v>
                </c:pt>
                <c:pt idx="170">
                  <c:v>40.043249759160965</c:v>
                </c:pt>
                <c:pt idx="171">
                  <c:v>41.842320324913359</c:v>
                </c:pt>
                <c:pt idx="172">
                  <c:v>35.421610116478412</c:v>
                </c:pt>
                <c:pt idx="173">
                  <c:v>32.408742587171112</c:v>
                </c:pt>
                <c:pt idx="174">
                  <c:v>28.546989640806213</c:v>
                </c:pt>
                <c:pt idx="175">
                  <c:v>25.085425533911042</c:v>
                </c:pt>
                <c:pt idx="176">
                  <c:v>23.216396426828808</c:v>
                </c:pt>
                <c:pt idx="177">
                  <c:v>21.861549343792589</c:v>
                </c:pt>
                <c:pt idx="178">
                  <c:v>21.650540682980989</c:v>
                </c:pt>
                <c:pt idx="179">
                  <c:v>20.259312796356767</c:v>
                </c:pt>
                <c:pt idx="180">
                  <c:v>22.056434194722812</c:v>
                </c:pt>
                <c:pt idx="181">
                  <c:v>18.695882439414991</c:v>
                </c:pt>
                <c:pt idx="182">
                  <c:v>16.754205028838253</c:v>
                </c:pt>
                <c:pt idx="183">
                  <c:v>15.113048987226163</c:v>
                </c:pt>
                <c:pt idx="184">
                  <c:v>13.174998154612219</c:v>
                </c:pt>
                <c:pt idx="185">
                  <c:v>12.639357945801898</c:v>
                </c:pt>
                <c:pt idx="186">
                  <c:v>11.451975862953368</c:v>
                </c:pt>
                <c:pt idx="187">
                  <c:v>11.927238392823632</c:v>
                </c:pt>
                <c:pt idx="188">
                  <c:v>10.381148660060799</c:v>
                </c:pt>
                <c:pt idx="189">
                  <c:v>8.6037177369915483</c:v>
                </c:pt>
                <c:pt idx="190">
                  <c:v>8.772376546685182</c:v>
                </c:pt>
                <c:pt idx="191">
                  <c:v>8.4838458037758517</c:v>
                </c:pt>
                <c:pt idx="192">
                  <c:v>7.7207028268838602</c:v>
                </c:pt>
                <c:pt idx="193">
                  <c:v>6.0828260706376875</c:v>
                </c:pt>
                <c:pt idx="194">
                  <c:v>7.4991461015401679</c:v>
                </c:pt>
                <c:pt idx="195">
                  <c:v>4.8708879755783254</c:v>
                </c:pt>
                <c:pt idx="196">
                  <c:v>5.1613419284615105</c:v>
                </c:pt>
                <c:pt idx="197">
                  <c:v>4.8236947321998294</c:v>
                </c:pt>
                <c:pt idx="198">
                  <c:v>4.0662334227877324</c:v>
                </c:pt>
                <c:pt idx="199">
                  <c:v>3.4843220232956744</c:v>
                </c:pt>
                <c:pt idx="200">
                  <c:v>3.0298452376484128</c:v>
                </c:pt>
                <c:pt idx="201">
                  <c:v>2.608394434435561</c:v>
                </c:pt>
                <c:pt idx="202">
                  <c:v>2.6548470830361937</c:v>
                </c:pt>
                <c:pt idx="203">
                  <c:v>2.5753684520011508</c:v>
                </c:pt>
                <c:pt idx="204">
                  <c:v>1.893653273530258</c:v>
                </c:pt>
                <c:pt idx="205">
                  <c:v>2.1208916663538888</c:v>
                </c:pt>
                <c:pt idx="206">
                  <c:v>2.2723839282363096</c:v>
                </c:pt>
                <c:pt idx="207">
                  <c:v>2.1966377972950992</c:v>
                </c:pt>
                <c:pt idx="208">
                  <c:v>2.1208916663538888</c:v>
                </c:pt>
                <c:pt idx="209">
                  <c:v>1.8179071425890476</c:v>
                </c:pt>
                <c:pt idx="210">
                  <c:v>1.8482055949655432</c:v>
                </c:pt>
                <c:pt idx="211">
                  <c:v>1.5073480057300856</c:v>
                </c:pt>
                <c:pt idx="212">
                  <c:v>2.2197733926359646</c:v>
                </c:pt>
                <c:pt idx="213">
                  <c:v>2.0451455354126788</c:v>
                </c:pt>
                <c:pt idx="214">
                  <c:v>2.0451455354126788</c:v>
                </c:pt>
                <c:pt idx="215">
                  <c:v>1.6664148807066281</c:v>
                </c:pt>
                <c:pt idx="216">
                  <c:v>1.39372880931827</c:v>
                </c:pt>
                <c:pt idx="217">
                  <c:v>1.4391764878829818</c:v>
                </c:pt>
                <c:pt idx="218">
                  <c:v>1.1361919641181581</c:v>
                </c:pt>
                <c:pt idx="219">
                  <c:v>1.3244427085288282</c:v>
                </c:pt>
                <c:pt idx="220">
                  <c:v>1.2183981252111249</c:v>
                </c:pt>
                <c:pt idx="221">
                  <c:v>1.2876842260005754</c:v>
                </c:pt>
                <c:pt idx="222">
                  <c:v>1.1361919641181581</c:v>
                </c:pt>
                <c:pt idx="223">
                  <c:v>1.2876842260005754</c:v>
                </c:pt>
                <c:pt idx="224">
                  <c:v>1.2876842260005754</c:v>
                </c:pt>
                <c:pt idx="225">
                  <c:v>1.4792897915650138</c:v>
                </c:pt>
                <c:pt idx="226">
                  <c:v>1.363430356941786</c:v>
                </c:pt>
                <c:pt idx="227">
                  <c:v>1.2119380950593455</c:v>
                </c:pt>
                <c:pt idx="228">
                  <c:v>1.1361919641181581</c:v>
                </c:pt>
                <c:pt idx="229">
                  <c:v>1.0781511575898608</c:v>
                </c:pt>
                <c:pt idx="230">
                  <c:v>0.98667925596466866</c:v>
                </c:pt>
                <c:pt idx="231">
                  <c:v>0.98469970223573866</c:v>
                </c:pt>
                <c:pt idx="232">
                  <c:v>0.84421610116478352</c:v>
                </c:pt>
                <c:pt idx="233">
                  <c:v>0.75746130941210321</c:v>
                </c:pt>
                <c:pt idx="234">
                  <c:v>0.90895357129452381</c:v>
                </c:pt>
                <c:pt idx="235">
                  <c:v>0.98469970223573866</c:v>
                </c:pt>
                <c:pt idx="236">
                  <c:v>0.83320744035331362</c:v>
                </c:pt>
                <c:pt idx="237">
                  <c:v>0.73473747012974466</c:v>
                </c:pt>
                <c:pt idx="238">
                  <c:v>0.59839443443556162</c:v>
                </c:pt>
                <c:pt idx="239">
                  <c:v>0.50749907730611366</c:v>
                </c:pt>
                <c:pt idx="240">
                  <c:v>0.49992446421199216</c:v>
                </c:pt>
                <c:pt idx="241">
                  <c:v>0.43175294636490191</c:v>
                </c:pt>
                <c:pt idx="242">
                  <c:v>0.40902910708253581</c:v>
                </c:pt>
                <c:pt idx="243">
                  <c:v>0.45447678564726696</c:v>
                </c:pt>
                <c:pt idx="244">
                  <c:v>0.4772006249296275</c:v>
                </c:pt>
                <c:pt idx="245">
                  <c:v>0.42417833327078114</c:v>
                </c:pt>
                <c:pt idx="246">
                  <c:v>0.34085758923545145</c:v>
                </c:pt>
                <c:pt idx="247">
                  <c:v>0.27268607138836115</c:v>
                </c:pt>
                <c:pt idx="248">
                  <c:v>0.3105591368589623</c:v>
                </c:pt>
                <c:pt idx="249">
                  <c:v>0.41660372017665681</c:v>
                </c:pt>
                <c:pt idx="250">
                  <c:v>0.43175294636490191</c:v>
                </c:pt>
                <c:pt idx="251">
                  <c:v>0.54537214277670931</c:v>
                </c:pt>
                <c:pt idx="252">
                  <c:v>0.56052136896495142</c:v>
                </c:pt>
                <c:pt idx="253">
                  <c:v>0.45447678564726696</c:v>
                </c:pt>
                <c:pt idx="254">
                  <c:v>0.37873065470605161</c:v>
                </c:pt>
                <c:pt idx="255">
                  <c:v>0.52264830349435165</c:v>
                </c:pt>
                <c:pt idx="256">
                  <c:v>0.59081982134144051</c:v>
                </c:pt>
                <c:pt idx="257">
                  <c:v>0.58324520824731951</c:v>
                </c:pt>
                <c:pt idx="258">
                  <c:v>0.59839443443556162</c:v>
                </c:pt>
                <c:pt idx="259">
                  <c:v>0.4772006249296275</c:v>
                </c:pt>
                <c:pt idx="260">
                  <c:v>0.42417833327078114</c:v>
                </c:pt>
                <c:pt idx="261">
                  <c:v>0.42417833327078114</c:v>
                </c:pt>
                <c:pt idx="262">
                  <c:v>0.40902910708253581</c:v>
                </c:pt>
                <c:pt idx="263">
                  <c:v>0.63626749990616649</c:v>
                </c:pt>
                <c:pt idx="264">
                  <c:v>0.48477523802374606</c:v>
                </c:pt>
                <c:pt idx="265">
                  <c:v>0.53022291658848009</c:v>
                </c:pt>
                <c:pt idx="266">
                  <c:v>0.60596904752968883</c:v>
                </c:pt>
                <c:pt idx="267">
                  <c:v>0.59081982134144051</c:v>
                </c:pt>
                <c:pt idx="268">
                  <c:v>0.6211182737179245</c:v>
                </c:pt>
                <c:pt idx="269">
                  <c:v>0.58324520824731951</c:v>
                </c:pt>
                <c:pt idx="270">
                  <c:v>0.57567059515320063</c:v>
                </c:pt>
                <c:pt idx="271">
                  <c:v>0.58324520824731951</c:v>
                </c:pt>
                <c:pt idx="272">
                  <c:v>0.59081982134144051</c:v>
                </c:pt>
                <c:pt idx="273">
                  <c:v>0.53779752968259364</c:v>
                </c:pt>
                <c:pt idx="274">
                  <c:v>0.43175294636490191</c:v>
                </c:pt>
                <c:pt idx="275">
                  <c:v>0.43175294636490191</c:v>
                </c:pt>
                <c:pt idx="276">
                  <c:v>0.58324520824731951</c:v>
                </c:pt>
                <c:pt idx="277">
                  <c:v>0.58324520824731951</c:v>
                </c:pt>
                <c:pt idx="278">
                  <c:v>0.6286928868120456</c:v>
                </c:pt>
                <c:pt idx="279">
                  <c:v>0.65899133918853992</c:v>
                </c:pt>
                <c:pt idx="280">
                  <c:v>0.67414056537677758</c:v>
                </c:pt>
                <c:pt idx="281">
                  <c:v>0.74988669631798666</c:v>
                </c:pt>
                <c:pt idx="282">
                  <c:v>0.6514167260944087</c:v>
                </c:pt>
                <c:pt idx="283">
                  <c:v>0.69807709811207463</c:v>
                </c:pt>
                <c:pt idx="284">
                  <c:v>0.64384211300029326</c:v>
                </c:pt>
                <c:pt idx="285">
                  <c:v>0.64384211300029326</c:v>
                </c:pt>
                <c:pt idx="286">
                  <c:v>0.71958824394149801</c:v>
                </c:pt>
                <c:pt idx="287">
                  <c:v>0.74988669631798666</c:v>
                </c:pt>
                <c:pt idx="288">
                  <c:v>0.65899133918853992</c:v>
                </c:pt>
                <c:pt idx="289">
                  <c:v>0.75746130941210321</c:v>
                </c:pt>
                <c:pt idx="290">
                  <c:v>0.75746130941210321</c:v>
                </c:pt>
                <c:pt idx="291">
                  <c:v>0.73473747012974466</c:v>
                </c:pt>
                <c:pt idx="292">
                  <c:v>0.98469970223573866</c:v>
                </c:pt>
                <c:pt idx="293">
                  <c:v>0.83320744035331362</c:v>
                </c:pt>
                <c:pt idx="294">
                  <c:v>0.90895357129452381</c:v>
                </c:pt>
                <c:pt idx="295">
                  <c:v>1.1361919641181581</c:v>
                </c:pt>
                <c:pt idx="296">
                  <c:v>1.2119380950593455</c:v>
                </c:pt>
                <c:pt idx="297">
                  <c:v>1.2119380950593455</c:v>
                </c:pt>
                <c:pt idx="298">
                  <c:v>1.363430356941786</c:v>
                </c:pt>
                <c:pt idx="299">
                  <c:v>1.2119380950593455</c:v>
                </c:pt>
                <c:pt idx="300">
                  <c:v>1.0604458331769533</c:v>
                </c:pt>
                <c:pt idx="301">
                  <c:v>1.0604458331769533</c:v>
                </c:pt>
                <c:pt idx="302">
                  <c:v>1.2119380950593455</c:v>
                </c:pt>
                <c:pt idx="303">
                  <c:v>1.2876842260005754</c:v>
                </c:pt>
                <c:pt idx="304">
                  <c:v>1.2119380950593455</c:v>
                </c:pt>
                <c:pt idx="305">
                  <c:v>1.6664148807066281</c:v>
                </c:pt>
                <c:pt idx="306">
                  <c:v>1.5906687497654168</c:v>
                </c:pt>
                <c:pt idx="307">
                  <c:v>1.5149226188242058</c:v>
                </c:pt>
                <c:pt idx="308">
                  <c:v>1.6664148807066281</c:v>
                </c:pt>
                <c:pt idx="309">
                  <c:v>1.4391764878829818</c:v>
                </c:pt>
                <c:pt idx="310">
                  <c:v>1.4391764878829818</c:v>
                </c:pt>
                <c:pt idx="311">
                  <c:v>1.363430356941786</c:v>
                </c:pt>
                <c:pt idx="312">
                  <c:v>1.5149226188242058</c:v>
                </c:pt>
                <c:pt idx="313">
                  <c:v>1.7421610116478372</c:v>
                </c:pt>
                <c:pt idx="314">
                  <c:v>1.7421610116478372</c:v>
                </c:pt>
                <c:pt idx="315">
                  <c:v>1.6664148807066281</c:v>
                </c:pt>
                <c:pt idx="316">
                  <c:v>1.893653273530258</c:v>
                </c:pt>
                <c:pt idx="317">
                  <c:v>1.893653273530258</c:v>
                </c:pt>
                <c:pt idx="318">
                  <c:v>1.893653273530258</c:v>
                </c:pt>
                <c:pt idx="319">
                  <c:v>1.8179071425890476</c:v>
                </c:pt>
                <c:pt idx="320">
                  <c:v>1.7421610116478372</c:v>
                </c:pt>
                <c:pt idx="321">
                  <c:v>1.5906687497654168</c:v>
                </c:pt>
                <c:pt idx="322">
                  <c:v>1.5149226188242058</c:v>
                </c:pt>
                <c:pt idx="323">
                  <c:v>1.363430356941786</c:v>
                </c:pt>
                <c:pt idx="324">
                  <c:v>1.363430356941786</c:v>
                </c:pt>
                <c:pt idx="325">
                  <c:v>1.2119380950593455</c:v>
                </c:pt>
                <c:pt idx="326">
                  <c:v>1.363430356941786</c:v>
                </c:pt>
                <c:pt idx="327">
                  <c:v>0.98469970223573866</c:v>
                </c:pt>
                <c:pt idx="328">
                  <c:v>1.363430356941786</c:v>
                </c:pt>
                <c:pt idx="329">
                  <c:v>1.2876842260005754</c:v>
                </c:pt>
                <c:pt idx="330">
                  <c:v>1.2119380950593455</c:v>
                </c:pt>
                <c:pt idx="331">
                  <c:v>1.2119380950593455</c:v>
                </c:pt>
                <c:pt idx="332">
                  <c:v>1.2876842260005754</c:v>
                </c:pt>
                <c:pt idx="333">
                  <c:v>1.1361919641181581</c:v>
                </c:pt>
                <c:pt idx="334">
                  <c:v>1.2119380950593455</c:v>
                </c:pt>
                <c:pt idx="335">
                  <c:v>1.1361919641181581</c:v>
                </c:pt>
                <c:pt idx="336">
                  <c:v>1.1361919641181581</c:v>
                </c:pt>
                <c:pt idx="337">
                  <c:v>1.2119380950593455</c:v>
                </c:pt>
                <c:pt idx="338">
                  <c:v>1.2876842260005754</c:v>
                </c:pt>
                <c:pt idx="339">
                  <c:v>1.2876842260005754</c:v>
                </c:pt>
                <c:pt idx="340">
                  <c:v>1.2119380950593455</c:v>
                </c:pt>
                <c:pt idx="341">
                  <c:v>1.2119380950593455</c:v>
                </c:pt>
                <c:pt idx="342">
                  <c:v>1.2119380950593455</c:v>
                </c:pt>
                <c:pt idx="343">
                  <c:v>1.2119380950593455</c:v>
                </c:pt>
                <c:pt idx="344">
                  <c:v>1.2119380950593455</c:v>
                </c:pt>
                <c:pt idx="345">
                  <c:v>1.2119380950593455</c:v>
                </c:pt>
                <c:pt idx="346">
                  <c:v>1.2119380950593455</c:v>
                </c:pt>
                <c:pt idx="347">
                  <c:v>1.2119380950593455</c:v>
                </c:pt>
                <c:pt idx="348">
                  <c:v>1.2876842260005754</c:v>
                </c:pt>
                <c:pt idx="349">
                  <c:v>1.2119380950593455</c:v>
                </c:pt>
                <c:pt idx="350">
                  <c:v>1.1361919641181581</c:v>
                </c:pt>
                <c:pt idx="351">
                  <c:v>1.1361919641181581</c:v>
                </c:pt>
                <c:pt idx="352">
                  <c:v>1.2119380950593455</c:v>
                </c:pt>
                <c:pt idx="353">
                  <c:v>1.4391764878829818</c:v>
                </c:pt>
                <c:pt idx="354">
                  <c:v>1.2119380950593455</c:v>
                </c:pt>
                <c:pt idx="355">
                  <c:v>1.363430356941786</c:v>
                </c:pt>
                <c:pt idx="356">
                  <c:v>1.2876842260005754</c:v>
                </c:pt>
                <c:pt idx="357">
                  <c:v>1.2876842260005754</c:v>
                </c:pt>
                <c:pt idx="358">
                  <c:v>1.2876842260005754</c:v>
                </c:pt>
                <c:pt idx="359">
                  <c:v>1.2119380950593455</c:v>
                </c:pt>
                <c:pt idx="360">
                  <c:v>1.2876842260005754</c:v>
                </c:pt>
                <c:pt idx="361">
                  <c:v>1.2119380950593455</c:v>
                </c:pt>
                <c:pt idx="362">
                  <c:v>1.2876842260005754</c:v>
                </c:pt>
                <c:pt idx="363">
                  <c:v>1.2876842260005754</c:v>
                </c:pt>
                <c:pt idx="364">
                  <c:v>1.2876842260005754</c:v>
                </c:pt>
                <c:pt idx="365">
                  <c:v>1.2119380950593455</c:v>
                </c:pt>
              </c:numCache>
            </c:numRef>
          </c:val>
          <c:extLst>
            <c:ext xmlns:c16="http://schemas.microsoft.com/office/drawing/2014/chart" uri="{C3380CC4-5D6E-409C-BE32-E72D297353CC}">
              <c16:uniqueId val="{00000001-1C55-4FFC-8578-A6B604B64EF0}"/>
            </c:ext>
          </c:extLst>
        </c:ser>
        <c:dLbls>
          <c:showLegendKey val="0"/>
          <c:showVal val="0"/>
          <c:showCatName val="0"/>
          <c:showSerName val="0"/>
          <c:showPercent val="0"/>
          <c:showBubbleSize val="0"/>
        </c:dLbls>
        <c:axId val="187739136"/>
        <c:axId val="187749504"/>
      </c:areaChart>
      <c:scatterChart>
        <c:scatterStyle val="lineMarker"/>
        <c:varyColors val="0"/>
        <c:ser>
          <c:idx val="9"/>
          <c:order val="2"/>
          <c:tx>
            <c:v>Median of adjusted and scaled USGS 09089500 (POR 1974 to 2012)</c:v>
          </c:tx>
          <c:spPr>
            <a:ln w="28575">
              <a:solidFill>
                <a:schemeClr val="tx1"/>
              </a:solidFill>
            </a:ln>
          </c:spPr>
          <c:marker>
            <c:symbol val="none"/>
          </c:marker>
          <c:xVal>
            <c:numRef>
              <c:f>'Adjusted-scaled WDivide at LT'!$CC$7:$CC$372</c:f>
              <c:numCache>
                <c:formatCode>m/d/yyyy</c:formatCode>
                <c:ptCount val="366"/>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pt idx="182">
                  <c:v>41091</c:v>
                </c:pt>
                <c:pt idx="183">
                  <c:v>41092</c:v>
                </c:pt>
                <c:pt idx="184">
                  <c:v>41093</c:v>
                </c:pt>
                <c:pt idx="185">
                  <c:v>41094</c:v>
                </c:pt>
                <c:pt idx="186">
                  <c:v>41095</c:v>
                </c:pt>
                <c:pt idx="187">
                  <c:v>41096</c:v>
                </c:pt>
                <c:pt idx="188">
                  <c:v>41097</c:v>
                </c:pt>
                <c:pt idx="189">
                  <c:v>41098</c:v>
                </c:pt>
                <c:pt idx="190">
                  <c:v>41099</c:v>
                </c:pt>
                <c:pt idx="191">
                  <c:v>41100</c:v>
                </c:pt>
                <c:pt idx="192">
                  <c:v>41101</c:v>
                </c:pt>
                <c:pt idx="193">
                  <c:v>41102</c:v>
                </c:pt>
                <c:pt idx="194">
                  <c:v>41103</c:v>
                </c:pt>
                <c:pt idx="195">
                  <c:v>41104</c:v>
                </c:pt>
                <c:pt idx="196">
                  <c:v>41105</c:v>
                </c:pt>
                <c:pt idx="197">
                  <c:v>41106</c:v>
                </c:pt>
                <c:pt idx="198">
                  <c:v>41107</c:v>
                </c:pt>
                <c:pt idx="199">
                  <c:v>41108</c:v>
                </c:pt>
                <c:pt idx="200">
                  <c:v>41109</c:v>
                </c:pt>
                <c:pt idx="201">
                  <c:v>41110</c:v>
                </c:pt>
                <c:pt idx="202">
                  <c:v>41111</c:v>
                </c:pt>
                <c:pt idx="203">
                  <c:v>41112</c:v>
                </c:pt>
                <c:pt idx="204">
                  <c:v>41113</c:v>
                </c:pt>
                <c:pt idx="205">
                  <c:v>41114</c:v>
                </c:pt>
                <c:pt idx="206">
                  <c:v>41115</c:v>
                </c:pt>
                <c:pt idx="207">
                  <c:v>41116</c:v>
                </c:pt>
                <c:pt idx="208">
                  <c:v>41117</c:v>
                </c:pt>
                <c:pt idx="209">
                  <c:v>41118</c:v>
                </c:pt>
                <c:pt idx="210">
                  <c:v>41119</c:v>
                </c:pt>
                <c:pt idx="211">
                  <c:v>41120</c:v>
                </c:pt>
                <c:pt idx="212">
                  <c:v>41121</c:v>
                </c:pt>
                <c:pt idx="213">
                  <c:v>41122</c:v>
                </c:pt>
                <c:pt idx="214">
                  <c:v>41123</c:v>
                </c:pt>
                <c:pt idx="215">
                  <c:v>41124</c:v>
                </c:pt>
                <c:pt idx="216">
                  <c:v>41125</c:v>
                </c:pt>
                <c:pt idx="217">
                  <c:v>41126</c:v>
                </c:pt>
                <c:pt idx="218">
                  <c:v>41127</c:v>
                </c:pt>
                <c:pt idx="219">
                  <c:v>41128</c:v>
                </c:pt>
                <c:pt idx="220">
                  <c:v>41129</c:v>
                </c:pt>
                <c:pt idx="221">
                  <c:v>41130</c:v>
                </c:pt>
                <c:pt idx="222">
                  <c:v>41131</c:v>
                </c:pt>
                <c:pt idx="223">
                  <c:v>41132</c:v>
                </c:pt>
                <c:pt idx="224">
                  <c:v>41133</c:v>
                </c:pt>
                <c:pt idx="225">
                  <c:v>41134</c:v>
                </c:pt>
                <c:pt idx="226">
                  <c:v>41135</c:v>
                </c:pt>
                <c:pt idx="227">
                  <c:v>41136</c:v>
                </c:pt>
                <c:pt idx="228">
                  <c:v>41137</c:v>
                </c:pt>
                <c:pt idx="229">
                  <c:v>41138</c:v>
                </c:pt>
                <c:pt idx="230">
                  <c:v>41139</c:v>
                </c:pt>
                <c:pt idx="231">
                  <c:v>41140</c:v>
                </c:pt>
                <c:pt idx="232">
                  <c:v>41141</c:v>
                </c:pt>
                <c:pt idx="233">
                  <c:v>41142</c:v>
                </c:pt>
                <c:pt idx="234">
                  <c:v>41143</c:v>
                </c:pt>
                <c:pt idx="235">
                  <c:v>41144</c:v>
                </c:pt>
                <c:pt idx="236">
                  <c:v>41145</c:v>
                </c:pt>
                <c:pt idx="237">
                  <c:v>41146</c:v>
                </c:pt>
                <c:pt idx="238">
                  <c:v>41147</c:v>
                </c:pt>
                <c:pt idx="239">
                  <c:v>41148</c:v>
                </c:pt>
                <c:pt idx="240">
                  <c:v>41149</c:v>
                </c:pt>
                <c:pt idx="241">
                  <c:v>41150</c:v>
                </c:pt>
                <c:pt idx="242">
                  <c:v>41151</c:v>
                </c:pt>
                <c:pt idx="243">
                  <c:v>41152</c:v>
                </c:pt>
                <c:pt idx="244">
                  <c:v>41153</c:v>
                </c:pt>
                <c:pt idx="245">
                  <c:v>41154</c:v>
                </c:pt>
                <c:pt idx="246">
                  <c:v>41155</c:v>
                </c:pt>
                <c:pt idx="247">
                  <c:v>41156</c:v>
                </c:pt>
                <c:pt idx="248">
                  <c:v>41157</c:v>
                </c:pt>
                <c:pt idx="249">
                  <c:v>41158</c:v>
                </c:pt>
                <c:pt idx="250">
                  <c:v>41159</c:v>
                </c:pt>
                <c:pt idx="251">
                  <c:v>41160</c:v>
                </c:pt>
                <c:pt idx="252">
                  <c:v>41161</c:v>
                </c:pt>
                <c:pt idx="253">
                  <c:v>41162</c:v>
                </c:pt>
                <c:pt idx="254">
                  <c:v>41163</c:v>
                </c:pt>
                <c:pt idx="255">
                  <c:v>41164</c:v>
                </c:pt>
                <c:pt idx="256">
                  <c:v>41165</c:v>
                </c:pt>
                <c:pt idx="257">
                  <c:v>41166</c:v>
                </c:pt>
                <c:pt idx="258">
                  <c:v>41167</c:v>
                </c:pt>
                <c:pt idx="259">
                  <c:v>41168</c:v>
                </c:pt>
                <c:pt idx="260">
                  <c:v>41169</c:v>
                </c:pt>
                <c:pt idx="261">
                  <c:v>41170</c:v>
                </c:pt>
                <c:pt idx="262">
                  <c:v>41171</c:v>
                </c:pt>
                <c:pt idx="263">
                  <c:v>41172</c:v>
                </c:pt>
                <c:pt idx="264">
                  <c:v>41173</c:v>
                </c:pt>
                <c:pt idx="265">
                  <c:v>41174</c:v>
                </c:pt>
                <c:pt idx="266">
                  <c:v>41175</c:v>
                </c:pt>
                <c:pt idx="267">
                  <c:v>41176</c:v>
                </c:pt>
                <c:pt idx="268">
                  <c:v>41177</c:v>
                </c:pt>
                <c:pt idx="269">
                  <c:v>41178</c:v>
                </c:pt>
                <c:pt idx="270">
                  <c:v>41179</c:v>
                </c:pt>
                <c:pt idx="271">
                  <c:v>41180</c:v>
                </c:pt>
                <c:pt idx="272">
                  <c:v>41181</c:v>
                </c:pt>
                <c:pt idx="273">
                  <c:v>41182</c:v>
                </c:pt>
                <c:pt idx="274">
                  <c:v>41183</c:v>
                </c:pt>
                <c:pt idx="275">
                  <c:v>41184</c:v>
                </c:pt>
                <c:pt idx="276">
                  <c:v>41185</c:v>
                </c:pt>
                <c:pt idx="277">
                  <c:v>41186</c:v>
                </c:pt>
                <c:pt idx="278">
                  <c:v>41187</c:v>
                </c:pt>
                <c:pt idx="279">
                  <c:v>41188</c:v>
                </c:pt>
                <c:pt idx="280">
                  <c:v>41189</c:v>
                </c:pt>
                <c:pt idx="281">
                  <c:v>41190</c:v>
                </c:pt>
                <c:pt idx="282">
                  <c:v>41191</c:v>
                </c:pt>
                <c:pt idx="283">
                  <c:v>41192</c:v>
                </c:pt>
                <c:pt idx="284">
                  <c:v>41193</c:v>
                </c:pt>
                <c:pt idx="285">
                  <c:v>41194</c:v>
                </c:pt>
                <c:pt idx="286">
                  <c:v>41195</c:v>
                </c:pt>
                <c:pt idx="287">
                  <c:v>41196</c:v>
                </c:pt>
                <c:pt idx="288">
                  <c:v>41197</c:v>
                </c:pt>
                <c:pt idx="289">
                  <c:v>41198</c:v>
                </c:pt>
                <c:pt idx="290">
                  <c:v>41199</c:v>
                </c:pt>
                <c:pt idx="291">
                  <c:v>41200</c:v>
                </c:pt>
                <c:pt idx="292">
                  <c:v>41201</c:v>
                </c:pt>
                <c:pt idx="293">
                  <c:v>41202</c:v>
                </c:pt>
                <c:pt idx="294">
                  <c:v>41203</c:v>
                </c:pt>
                <c:pt idx="295">
                  <c:v>41204</c:v>
                </c:pt>
                <c:pt idx="296">
                  <c:v>41205</c:v>
                </c:pt>
                <c:pt idx="297">
                  <c:v>41206</c:v>
                </c:pt>
                <c:pt idx="298">
                  <c:v>41207</c:v>
                </c:pt>
                <c:pt idx="299">
                  <c:v>41208</c:v>
                </c:pt>
                <c:pt idx="300">
                  <c:v>41209</c:v>
                </c:pt>
                <c:pt idx="301">
                  <c:v>41210</c:v>
                </c:pt>
                <c:pt idx="302">
                  <c:v>41211</c:v>
                </c:pt>
                <c:pt idx="303">
                  <c:v>41212</c:v>
                </c:pt>
                <c:pt idx="304">
                  <c:v>41213</c:v>
                </c:pt>
                <c:pt idx="305">
                  <c:v>41214</c:v>
                </c:pt>
                <c:pt idx="306">
                  <c:v>41215</c:v>
                </c:pt>
                <c:pt idx="307">
                  <c:v>41216</c:v>
                </c:pt>
                <c:pt idx="308">
                  <c:v>41217</c:v>
                </c:pt>
                <c:pt idx="309">
                  <c:v>41218</c:v>
                </c:pt>
                <c:pt idx="310">
                  <c:v>41219</c:v>
                </c:pt>
                <c:pt idx="311">
                  <c:v>41220</c:v>
                </c:pt>
                <c:pt idx="312">
                  <c:v>41221</c:v>
                </c:pt>
                <c:pt idx="313">
                  <c:v>41222</c:v>
                </c:pt>
                <c:pt idx="314">
                  <c:v>41223</c:v>
                </c:pt>
                <c:pt idx="315">
                  <c:v>41224</c:v>
                </c:pt>
                <c:pt idx="316">
                  <c:v>41225</c:v>
                </c:pt>
                <c:pt idx="317">
                  <c:v>41226</c:v>
                </c:pt>
                <c:pt idx="318">
                  <c:v>41227</c:v>
                </c:pt>
                <c:pt idx="319">
                  <c:v>41228</c:v>
                </c:pt>
                <c:pt idx="320">
                  <c:v>41229</c:v>
                </c:pt>
                <c:pt idx="321">
                  <c:v>41230</c:v>
                </c:pt>
                <c:pt idx="322">
                  <c:v>41231</c:v>
                </c:pt>
                <c:pt idx="323">
                  <c:v>41232</c:v>
                </c:pt>
                <c:pt idx="324">
                  <c:v>41233</c:v>
                </c:pt>
                <c:pt idx="325">
                  <c:v>41234</c:v>
                </c:pt>
                <c:pt idx="326">
                  <c:v>41235</c:v>
                </c:pt>
                <c:pt idx="327">
                  <c:v>41236</c:v>
                </c:pt>
                <c:pt idx="328">
                  <c:v>41237</c:v>
                </c:pt>
                <c:pt idx="329">
                  <c:v>41238</c:v>
                </c:pt>
                <c:pt idx="330">
                  <c:v>41239</c:v>
                </c:pt>
                <c:pt idx="331">
                  <c:v>41240</c:v>
                </c:pt>
                <c:pt idx="332">
                  <c:v>41241</c:v>
                </c:pt>
                <c:pt idx="333">
                  <c:v>41242</c:v>
                </c:pt>
                <c:pt idx="334">
                  <c:v>41243</c:v>
                </c:pt>
                <c:pt idx="335">
                  <c:v>41244</c:v>
                </c:pt>
                <c:pt idx="336">
                  <c:v>41245</c:v>
                </c:pt>
                <c:pt idx="337">
                  <c:v>41246</c:v>
                </c:pt>
                <c:pt idx="338">
                  <c:v>41247</c:v>
                </c:pt>
                <c:pt idx="339">
                  <c:v>41248</c:v>
                </c:pt>
                <c:pt idx="340">
                  <c:v>41249</c:v>
                </c:pt>
                <c:pt idx="341">
                  <c:v>41250</c:v>
                </c:pt>
                <c:pt idx="342">
                  <c:v>41251</c:v>
                </c:pt>
                <c:pt idx="343">
                  <c:v>41252</c:v>
                </c:pt>
                <c:pt idx="344">
                  <c:v>41253</c:v>
                </c:pt>
                <c:pt idx="345">
                  <c:v>41254</c:v>
                </c:pt>
                <c:pt idx="346">
                  <c:v>41255</c:v>
                </c:pt>
                <c:pt idx="347">
                  <c:v>41256</c:v>
                </c:pt>
                <c:pt idx="348">
                  <c:v>41257</c:v>
                </c:pt>
                <c:pt idx="349">
                  <c:v>41258</c:v>
                </c:pt>
                <c:pt idx="350">
                  <c:v>41259</c:v>
                </c:pt>
                <c:pt idx="351">
                  <c:v>41260</c:v>
                </c:pt>
                <c:pt idx="352">
                  <c:v>41261</c:v>
                </c:pt>
                <c:pt idx="353">
                  <c:v>41262</c:v>
                </c:pt>
                <c:pt idx="354">
                  <c:v>41263</c:v>
                </c:pt>
                <c:pt idx="355">
                  <c:v>41264</c:v>
                </c:pt>
                <c:pt idx="356">
                  <c:v>41265</c:v>
                </c:pt>
                <c:pt idx="357">
                  <c:v>41266</c:v>
                </c:pt>
                <c:pt idx="358">
                  <c:v>41267</c:v>
                </c:pt>
                <c:pt idx="359">
                  <c:v>41268</c:v>
                </c:pt>
                <c:pt idx="360">
                  <c:v>41269</c:v>
                </c:pt>
                <c:pt idx="361">
                  <c:v>41270</c:v>
                </c:pt>
                <c:pt idx="362">
                  <c:v>41271</c:v>
                </c:pt>
                <c:pt idx="363">
                  <c:v>41272</c:v>
                </c:pt>
                <c:pt idx="364">
                  <c:v>41273</c:v>
                </c:pt>
                <c:pt idx="365">
                  <c:v>41274</c:v>
                </c:pt>
              </c:numCache>
            </c:numRef>
          </c:xVal>
          <c:yVal>
            <c:numRef>
              <c:f>'Adjusted-scaled WDivide at LT'!$BS$7:$BS$372</c:f>
              <c:numCache>
                <c:formatCode>0.00</c:formatCode>
                <c:ptCount val="366"/>
                <c:pt idx="0">
                  <c:v>2.4238761901187167</c:v>
                </c:pt>
                <c:pt idx="1">
                  <c:v>2.4238761901187167</c:v>
                </c:pt>
                <c:pt idx="2">
                  <c:v>2.3481300591775431</c:v>
                </c:pt>
                <c:pt idx="3">
                  <c:v>2.0451455354126788</c:v>
                </c:pt>
                <c:pt idx="4">
                  <c:v>2.2723839282363096</c:v>
                </c:pt>
                <c:pt idx="5">
                  <c:v>2.3481300591775431</c:v>
                </c:pt>
                <c:pt idx="6">
                  <c:v>2.0451455354126788</c:v>
                </c:pt>
                <c:pt idx="7">
                  <c:v>2.3481300591775431</c:v>
                </c:pt>
                <c:pt idx="8">
                  <c:v>2.2723839282363096</c:v>
                </c:pt>
                <c:pt idx="9">
                  <c:v>2.4238761901187167</c:v>
                </c:pt>
                <c:pt idx="10">
                  <c:v>2.1966377972950992</c:v>
                </c:pt>
                <c:pt idx="11">
                  <c:v>2.2723839282363096</c:v>
                </c:pt>
                <c:pt idx="12">
                  <c:v>2.3481300591775431</c:v>
                </c:pt>
                <c:pt idx="13">
                  <c:v>2.3481300591775431</c:v>
                </c:pt>
                <c:pt idx="14">
                  <c:v>2.1208916663538888</c:v>
                </c:pt>
                <c:pt idx="15">
                  <c:v>2.0451455354126788</c:v>
                </c:pt>
                <c:pt idx="16">
                  <c:v>2.1966377972950992</c:v>
                </c:pt>
                <c:pt idx="17">
                  <c:v>2.4238761901187167</c:v>
                </c:pt>
                <c:pt idx="18">
                  <c:v>2.1208916663538888</c:v>
                </c:pt>
                <c:pt idx="19">
                  <c:v>2.1966377972950992</c:v>
                </c:pt>
                <c:pt idx="20">
                  <c:v>2.1966377972950992</c:v>
                </c:pt>
                <c:pt idx="21">
                  <c:v>2.2723839282363096</c:v>
                </c:pt>
                <c:pt idx="22">
                  <c:v>1.893653273530258</c:v>
                </c:pt>
                <c:pt idx="23">
                  <c:v>2.1208916663538888</c:v>
                </c:pt>
                <c:pt idx="24">
                  <c:v>2.3481300591775431</c:v>
                </c:pt>
                <c:pt idx="25">
                  <c:v>2.2723839282363096</c:v>
                </c:pt>
                <c:pt idx="26">
                  <c:v>2.1966377972950992</c:v>
                </c:pt>
                <c:pt idx="27">
                  <c:v>2.1966377972950992</c:v>
                </c:pt>
                <c:pt idx="28">
                  <c:v>2.1208916663538888</c:v>
                </c:pt>
                <c:pt idx="29">
                  <c:v>2.1208916663538888</c:v>
                </c:pt>
                <c:pt idx="30">
                  <c:v>2.1208916663538888</c:v>
                </c:pt>
                <c:pt idx="31">
                  <c:v>2.2723839282363096</c:v>
                </c:pt>
                <c:pt idx="32">
                  <c:v>2.2723839282363096</c:v>
                </c:pt>
                <c:pt idx="33">
                  <c:v>2.1966377972950992</c:v>
                </c:pt>
                <c:pt idx="34">
                  <c:v>2.2723839282363096</c:v>
                </c:pt>
                <c:pt idx="35">
                  <c:v>2.2723839282363096</c:v>
                </c:pt>
                <c:pt idx="36">
                  <c:v>2.2723839282363096</c:v>
                </c:pt>
                <c:pt idx="37">
                  <c:v>2.2723839282363096</c:v>
                </c:pt>
                <c:pt idx="38">
                  <c:v>2.2723839282363096</c:v>
                </c:pt>
                <c:pt idx="39">
                  <c:v>2.2723839282363096</c:v>
                </c:pt>
                <c:pt idx="40">
                  <c:v>2.3481300591775431</c:v>
                </c:pt>
                <c:pt idx="41">
                  <c:v>2.2723839282363096</c:v>
                </c:pt>
                <c:pt idx="42">
                  <c:v>2.1966377972950992</c:v>
                </c:pt>
                <c:pt idx="43">
                  <c:v>1.9693994044714684</c:v>
                </c:pt>
                <c:pt idx="44">
                  <c:v>2.0451455354126788</c:v>
                </c:pt>
                <c:pt idx="45">
                  <c:v>2.1208916663538888</c:v>
                </c:pt>
                <c:pt idx="46">
                  <c:v>2.1208916663538888</c:v>
                </c:pt>
                <c:pt idx="47">
                  <c:v>2.1208916663538888</c:v>
                </c:pt>
                <c:pt idx="48">
                  <c:v>2.1208916663538888</c:v>
                </c:pt>
                <c:pt idx="49">
                  <c:v>2.1208916663538888</c:v>
                </c:pt>
                <c:pt idx="50">
                  <c:v>2.1208916663538888</c:v>
                </c:pt>
                <c:pt idx="51">
                  <c:v>2.2723839282363096</c:v>
                </c:pt>
                <c:pt idx="52">
                  <c:v>2.2723839282363096</c:v>
                </c:pt>
                <c:pt idx="53">
                  <c:v>2.0451455354126788</c:v>
                </c:pt>
                <c:pt idx="54">
                  <c:v>2.1208916663538888</c:v>
                </c:pt>
                <c:pt idx="55">
                  <c:v>2.1966377972950992</c:v>
                </c:pt>
                <c:pt idx="56">
                  <c:v>2.1966377972950992</c:v>
                </c:pt>
                <c:pt idx="57">
                  <c:v>2.1208916663538888</c:v>
                </c:pt>
                <c:pt idx="58">
                  <c:v>2.1208916663538888</c:v>
                </c:pt>
                <c:pt idx="59">
                  <c:v>#N/A</c:v>
                </c:pt>
                <c:pt idx="60">
                  <c:v>2.2723839282363096</c:v>
                </c:pt>
                <c:pt idx="61">
                  <c:v>2.5753684520011508</c:v>
                </c:pt>
                <c:pt idx="62">
                  <c:v>2.4238761901187167</c:v>
                </c:pt>
                <c:pt idx="63">
                  <c:v>2.4996223210599378</c:v>
                </c:pt>
                <c:pt idx="64">
                  <c:v>2.7268607138835717</c:v>
                </c:pt>
                <c:pt idx="65">
                  <c:v>2.6511145829423968</c:v>
                </c:pt>
                <c:pt idx="66">
                  <c:v>2.7268607138835717</c:v>
                </c:pt>
                <c:pt idx="67">
                  <c:v>2.8026068448247767</c:v>
                </c:pt>
                <c:pt idx="68">
                  <c:v>2.7268607138835717</c:v>
                </c:pt>
                <c:pt idx="69">
                  <c:v>2.7268607138835717</c:v>
                </c:pt>
                <c:pt idx="70">
                  <c:v>2.8026068448247767</c:v>
                </c:pt>
                <c:pt idx="71">
                  <c:v>3.0298452376484128</c:v>
                </c:pt>
                <c:pt idx="72">
                  <c:v>2.9540991067072024</c:v>
                </c:pt>
                <c:pt idx="73">
                  <c:v>3.105591368589649</c:v>
                </c:pt>
                <c:pt idx="74">
                  <c:v>3.1813374995308341</c:v>
                </c:pt>
                <c:pt idx="75">
                  <c:v>3.5600681542368777</c:v>
                </c:pt>
                <c:pt idx="76">
                  <c:v>4.0145449398841455</c:v>
                </c:pt>
                <c:pt idx="77">
                  <c:v>4.0902910708253577</c:v>
                </c:pt>
                <c:pt idx="78">
                  <c:v>3.7873065470605609</c:v>
                </c:pt>
                <c:pt idx="79">
                  <c:v>3.7873065470605609</c:v>
                </c:pt>
                <c:pt idx="80">
                  <c:v>4.5447678564726175</c:v>
                </c:pt>
                <c:pt idx="81">
                  <c:v>4.9234985111786713</c:v>
                </c:pt>
                <c:pt idx="82">
                  <c:v>5.9081982134144084</c:v>
                </c:pt>
                <c:pt idx="83">
                  <c:v>5.9081982134144084</c:v>
                </c:pt>
                <c:pt idx="84">
                  <c:v>6.1354366062380246</c:v>
                </c:pt>
                <c:pt idx="85">
                  <c:v>6.2869288681204445</c:v>
                </c:pt>
                <c:pt idx="86">
                  <c:v>6.5141672609440855</c:v>
                </c:pt>
                <c:pt idx="87">
                  <c:v>7.1958824394149765</c:v>
                </c:pt>
                <c:pt idx="88">
                  <c:v>6.6656595228265045</c:v>
                </c:pt>
                <c:pt idx="89">
                  <c:v>6.6656595228265045</c:v>
                </c:pt>
                <c:pt idx="90">
                  <c:v>7.5746130941210534</c:v>
                </c:pt>
                <c:pt idx="91">
                  <c:v>8.3320744035331309</c:v>
                </c:pt>
                <c:pt idx="92">
                  <c:v>8.7108050582391829</c:v>
                </c:pt>
                <c:pt idx="93">
                  <c:v>9.8469970223573426</c:v>
                </c:pt>
                <c:pt idx="94">
                  <c:v>11.740650295887599</c:v>
                </c:pt>
                <c:pt idx="95">
                  <c:v>12.498111605299698</c:v>
                </c:pt>
                <c:pt idx="96">
                  <c:v>13.255572914711806</c:v>
                </c:pt>
                <c:pt idx="97">
                  <c:v>14.770495533536026</c:v>
                </c:pt>
                <c:pt idx="98">
                  <c:v>19.693994044714731</c:v>
                </c:pt>
                <c:pt idx="99">
                  <c:v>20.451455354126793</c:v>
                </c:pt>
                <c:pt idx="100">
                  <c:v>17.042879461772323</c:v>
                </c:pt>
                <c:pt idx="101">
                  <c:v>17.800340771184423</c:v>
                </c:pt>
                <c:pt idx="102">
                  <c:v>19.315263390008631</c:v>
                </c:pt>
                <c:pt idx="103">
                  <c:v>20.451455354126793</c:v>
                </c:pt>
                <c:pt idx="104">
                  <c:v>24.996223210599176</c:v>
                </c:pt>
                <c:pt idx="105">
                  <c:v>27.647337793541766</c:v>
                </c:pt>
                <c:pt idx="106">
                  <c:v>29.162260412365889</c:v>
                </c:pt>
                <c:pt idx="107">
                  <c:v>32.949566959426178</c:v>
                </c:pt>
                <c:pt idx="108">
                  <c:v>33.328297614132524</c:v>
                </c:pt>
                <c:pt idx="109">
                  <c:v>39.009257434723295</c:v>
                </c:pt>
                <c:pt idx="110">
                  <c:v>46.205139874138688</c:v>
                </c:pt>
                <c:pt idx="111">
                  <c:v>39.766718744136128</c:v>
                </c:pt>
                <c:pt idx="112">
                  <c:v>46.962601183550404</c:v>
                </c:pt>
                <c:pt idx="113">
                  <c:v>51.507369040023022</c:v>
                </c:pt>
                <c:pt idx="114">
                  <c:v>57.945790170026008</c:v>
                </c:pt>
                <c:pt idx="115">
                  <c:v>59.839443443555993</c:v>
                </c:pt>
                <c:pt idx="116">
                  <c:v>60.596904752968257</c:v>
                </c:pt>
                <c:pt idx="117">
                  <c:v>67.414056537677197</c:v>
                </c:pt>
                <c:pt idx="118">
                  <c:v>73.378416328865896</c:v>
                </c:pt>
                <c:pt idx="119">
                  <c:v>77.639784214740558</c:v>
                </c:pt>
                <c:pt idx="120">
                  <c:v>81.04836010709505</c:v>
                </c:pt>
                <c:pt idx="121">
                  <c:v>84.722047457743358</c:v>
                </c:pt>
                <c:pt idx="122">
                  <c:v>90.781737933040489</c:v>
                </c:pt>
                <c:pt idx="123">
                  <c:v>79.154706833563324</c:v>
                </c:pt>
                <c:pt idx="124">
                  <c:v>79.154706833563353</c:v>
                </c:pt>
                <c:pt idx="125">
                  <c:v>87.407030419184508</c:v>
                </c:pt>
                <c:pt idx="126">
                  <c:v>100.74235415180974</c:v>
                </c:pt>
                <c:pt idx="127">
                  <c:v>106.42331397240051</c:v>
                </c:pt>
                <c:pt idx="128">
                  <c:v>122.70873212475962</c:v>
                </c:pt>
                <c:pt idx="129">
                  <c:v>135.20684373005992</c:v>
                </c:pt>
                <c:pt idx="130">
                  <c:v>133.31319045653021</c:v>
                </c:pt>
                <c:pt idx="131">
                  <c:v>137.85795831300476</c:v>
                </c:pt>
                <c:pt idx="132">
                  <c:v>131.41953718300002</c:v>
                </c:pt>
                <c:pt idx="133">
                  <c:v>124.60238539829012</c:v>
                </c:pt>
                <c:pt idx="134">
                  <c:v>140.13034224123967</c:v>
                </c:pt>
                <c:pt idx="135">
                  <c:v>159.82433628595564</c:v>
                </c:pt>
                <c:pt idx="136">
                  <c:v>163.23291217830752</c:v>
                </c:pt>
                <c:pt idx="137">
                  <c:v>161.71798955948404</c:v>
                </c:pt>
                <c:pt idx="138">
                  <c:v>160.20306694065982</c:v>
                </c:pt>
                <c:pt idx="139">
                  <c:v>158.3094136671296</c:v>
                </c:pt>
                <c:pt idx="140">
                  <c:v>153.76464581065696</c:v>
                </c:pt>
                <c:pt idx="141">
                  <c:v>147.85795831300476</c:v>
                </c:pt>
                <c:pt idx="142">
                  <c:v>153.53891813359468</c:v>
                </c:pt>
                <c:pt idx="143">
                  <c:v>153.76464581065696</c:v>
                </c:pt>
                <c:pt idx="144">
                  <c:v>156.41576039359933</c:v>
                </c:pt>
                <c:pt idx="145">
                  <c:v>156.79449104830536</c:v>
                </c:pt>
                <c:pt idx="146">
                  <c:v>144.29637944300566</c:v>
                </c:pt>
                <c:pt idx="147">
                  <c:v>162.0967202141901</c:v>
                </c:pt>
                <c:pt idx="148">
                  <c:v>146.16710072376623</c:v>
                </c:pt>
                <c:pt idx="149">
                  <c:v>136.72176634888461</c:v>
                </c:pt>
                <c:pt idx="150">
                  <c:v>138.23668896770872</c:v>
                </c:pt>
                <c:pt idx="151">
                  <c:v>135.58557438476635</c:v>
                </c:pt>
                <c:pt idx="152">
                  <c:v>126.11730801711518</c:v>
                </c:pt>
                <c:pt idx="153">
                  <c:v>118.6490416494639</c:v>
                </c:pt>
                <c:pt idx="154">
                  <c:v>117.13545936080772</c:v>
                </c:pt>
                <c:pt idx="155">
                  <c:v>113.84815281374718</c:v>
                </c:pt>
                <c:pt idx="156">
                  <c:v>117.95221501269855</c:v>
                </c:pt>
                <c:pt idx="157">
                  <c:v>116.6490416494639</c:v>
                </c:pt>
                <c:pt idx="158">
                  <c:v>111.03565927260441</c:v>
                </c:pt>
                <c:pt idx="159">
                  <c:v>102.87900997291347</c:v>
                </c:pt>
                <c:pt idx="160">
                  <c:v>108.82878053491133</c:v>
                </c:pt>
                <c:pt idx="161">
                  <c:v>102.37774062761945</c:v>
                </c:pt>
                <c:pt idx="162">
                  <c:v>102.36415224761976</c:v>
                </c:pt>
                <c:pt idx="163">
                  <c:v>98.235957294911728</c:v>
                </c:pt>
                <c:pt idx="164">
                  <c:v>90.443429676650524</c:v>
                </c:pt>
                <c:pt idx="165">
                  <c:v>88.831491581591152</c:v>
                </c:pt>
                <c:pt idx="166">
                  <c:v>86.472858177256114</c:v>
                </c:pt>
                <c:pt idx="167">
                  <c:v>79.821891835252956</c:v>
                </c:pt>
                <c:pt idx="168">
                  <c:v>78.263414053409889</c:v>
                </c:pt>
                <c:pt idx="169">
                  <c:v>70.218174098262224</c:v>
                </c:pt>
                <c:pt idx="170">
                  <c:v>64.612771569142609</c:v>
                </c:pt>
                <c:pt idx="171">
                  <c:v>62.732559724881369</c:v>
                </c:pt>
                <c:pt idx="172">
                  <c:v>59.21847950212063</c:v>
                </c:pt>
                <c:pt idx="173">
                  <c:v>53.213669326840055</c:v>
                </c:pt>
                <c:pt idx="174">
                  <c:v>51.099113314629768</c:v>
                </c:pt>
                <c:pt idx="175">
                  <c:v>44.284016619437246</c:v>
                </c:pt>
                <c:pt idx="176">
                  <c:v>46.263236841446783</c:v>
                </c:pt>
                <c:pt idx="177">
                  <c:v>43.024438032504172</c:v>
                </c:pt>
                <c:pt idx="178">
                  <c:v>39.321973032316144</c:v>
                </c:pt>
                <c:pt idx="179">
                  <c:v>36.337913108821581</c:v>
                </c:pt>
                <c:pt idx="180">
                  <c:v>34.076050979619396</c:v>
                </c:pt>
                <c:pt idx="181">
                  <c:v>30.656953288230831</c:v>
                </c:pt>
                <c:pt idx="182">
                  <c:v>27.043330401043427</c:v>
                </c:pt>
                <c:pt idx="183">
                  <c:v>31.275759908794029</c:v>
                </c:pt>
                <c:pt idx="184">
                  <c:v>27.162297320121489</c:v>
                </c:pt>
                <c:pt idx="185">
                  <c:v>23.316991056124831</c:v>
                </c:pt>
                <c:pt idx="186">
                  <c:v>22.178009373944217</c:v>
                </c:pt>
                <c:pt idx="187">
                  <c:v>19.079309105581189</c:v>
                </c:pt>
                <c:pt idx="188">
                  <c:v>18.855279998498691</c:v>
                </c:pt>
                <c:pt idx="189">
                  <c:v>18.322667187441329</c:v>
                </c:pt>
                <c:pt idx="190">
                  <c:v>21.729263956136073</c:v>
                </c:pt>
                <c:pt idx="191">
                  <c:v>17.341303852481577</c:v>
                </c:pt>
                <c:pt idx="192">
                  <c:v>14.612576888551089</c:v>
                </c:pt>
                <c:pt idx="193">
                  <c:v>17.234027691763789</c:v>
                </c:pt>
                <c:pt idx="194">
                  <c:v>16.445326993331221</c:v>
                </c:pt>
                <c:pt idx="195">
                  <c:v>13.93179852587922</c:v>
                </c:pt>
                <c:pt idx="196">
                  <c:v>11.550536562136504</c:v>
                </c:pt>
                <c:pt idx="197">
                  <c:v>11.373265045384027</c:v>
                </c:pt>
                <c:pt idx="198">
                  <c:v>10.044966352950743</c:v>
                </c:pt>
                <c:pt idx="199">
                  <c:v>9.8939821122497182</c:v>
                </c:pt>
                <c:pt idx="200">
                  <c:v>8.4711638532322446</c:v>
                </c:pt>
                <c:pt idx="201">
                  <c:v>8.7429997169362803</c:v>
                </c:pt>
                <c:pt idx="202">
                  <c:v>7.1070610557494769</c:v>
                </c:pt>
                <c:pt idx="203">
                  <c:v>5.8818022166547808</c:v>
                </c:pt>
                <c:pt idx="204">
                  <c:v>5.0240424548661942</c:v>
                </c:pt>
                <c:pt idx="205">
                  <c:v>4.6183529757659745</c:v>
                </c:pt>
                <c:pt idx="206">
                  <c:v>4.464639359619162</c:v>
                </c:pt>
                <c:pt idx="207">
                  <c:v>6.7035325882971115</c:v>
                </c:pt>
                <c:pt idx="208">
                  <c:v>4.9059653567541188</c:v>
                </c:pt>
                <c:pt idx="209">
                  <c:v>4.8526975737842335</c:v>
                </c:pt>
                <c:pt idx="210">
                  <c:v>5.1835740469666645</c:v>
                </c:pt>
                <c:pt idx="211">
                  <c:v>4.3855384075241783</c:v>
                </c:pt>
                <c:pt idx="212">
                  <c:v>3.3910427379299128</c:v>
                </c:pt>
                <c:pt idx="213">
                  <c:v>4.2796563981784024</c:v>
                </c:pt>
                <c:pt idx="214">
                  <c:v>4.6222895085012645</c:v>
                </c:pt>
                <c:pt idx="215">
                  <c:v>3.4839517259067452</c:v>
                </c:pt>
                <c:pt idx="216">
                  <c:v>3.2381489431245227</c:v>
                </c:pt>
                <c:pt idx="217">
                  <c:v>2.8322743153298253</c:v>
                </c:pt>
                <c:pt idx="218">
                  <c:v>2.9006498658184134</c:v>
                </c:pt>
                <c:pt idx="219">
                  <c:v>2.8583000147005464</c:v>
                </c:pt>
                <c:pt idx="220">
                  <c:v>2.4617492555893392</c:v>
                </c:pt>
                <c:pt idx="221">
                  <c:v>2.1587647318245002</c:v>
                </c:pt>
                <c:pt idx="222">
                  <c:v>2.0451455354126784</c:v>
                </c:pt>
                <c:pt idx="223">
                  <c:v>2.2497167407949896</c:v>
                </c:pt>
                <c:pt idx="224">
                  <c:v>2.4238761901187167</c:v>
                </c:pt>
                <c:pt idx="225">
                  <c:v>2.3102569937068891</c:v>
                </c:pt>
                <c:pt idx="226">
                  <c:v>1.9070873212476189</c:v>
                </c:pt>
                <c:pt idx="227">
                  <c:v>1.6847941219707623</c:v>
                </c:pt>
                <c:pt idx="228">
                  <c:v>1.6847941219707623</c:v>
                </c:pt>
                <c:pt idx="229">
                  <c:v>1.628541815236022</c:v>
                </c:pt>
                <c:pt idx="230">
                  <c:v>1.4391764878829818</c:v>
                </c:pt>
                <c:pt idx="231">
                  <c:v>1.2876842260005754</c:v>
                </c:pt>
                <c:pt idx="232">
                  <c:v>1.2119380950593455</c:v>
                </c:pt>
                <c:pt idx="233">
                  <c:v>1.5149226188242058</c:v>
                </c:pt>
                <c:pt idx="234">
                  <c:v>1.9809672021419007</c:v>
                </c:pt>
                <c:pt idx="235">
                  <c:v>1.5527956842948116</c:v>
                </c:pt>
                <c:pt idx="236">
                  <c:v>1.2876842260005756</c:v>
                </c:pt>
                <c:pt idx="237">
                  <c:v>1.1740650295887798</c:v>
                </c:pt>
                <c:pt idx="238">
                  <c:v>1.4931885564063121</c:v>
                </c:pt>
                <c:pt idx="239">
                  <c:v>1.2659501635826795</c:v>
                </c:pt>
                <c:pt idx="240">
                  <c:v>1.0604458331769533</c:v>
                </c:pt>
                <c:pt idx="241">
                  <c:v>0.98469970223573866</c:v>
                </c:pt>
                <c:pt idx="242">
                  <c:v>0.98469970223573866</c:v>
                </c:pt>
                <c:pt idx="243">
                  <c:v>0.98469970223573866</c:v>
                </c:pt>
                <c:pt idx="244">
                  <c:v>0.8796448957825127</c:v>
                </c:pt>
                <c:pt idx="245">
                  <c:v>0.75746130941210321</c:v>
                </c:pt>
                <c:pt idx="246">
                  <c:v>0.57567059515320063</c:v>
                </c:pt>
                <c:pt idx="247">
                  <c:v>0.57567059515320063</c:v>
                </c:pt>
                <c:pt idx="248">
                  <c:v>0.6400548064532352</c:v>
                </c:pt>
                <c:pt idx="249">
                  <c:v>0.72337555048856506</c:v>
                </c:pt>
                <c:pt idx="250">
                  <c:v>0.98469970223573866</c:v>
                </c:pt>
                <c:pt idx="251">
                  <c:v>0.98469970223573866</c:v>
                </c:pt>
                <c:pt idx="252">
                  <c:v>1.0225727677063401</c:v>
                </c:pt>
                <c:pt idx="253">
                  <c:v>1.1740650295887798</c:v>
                </c:pt>
                <c:pt idx="254">
                  <c:v>1.0604458331769533</c:v>
                </c:pt>
                <c:pt idx="255">
                  <c:v>1.1361919641181581</c:v>
                </c:pt>
                <c:pt idx="256">
                  <c:v>1.2876842260005754</c:v>
                </c:pt>
                <c:pt idx="257">
                  <c:v>1.0604458331769533</c:v>
                </c:pt>
                <c:pt idx="258">
                  <c:v>0.94682663676513401</c:v>
                </c:pt>
                <c:pt idx="259">
                  <c:v>1.0604458331769533</c:v>
                </c:pt>
                <c:pt idx="260">
                  <c:v>1.1740650295887798</c:v>
                </c:pt>
                <c:pt idx="261">
                  <c:v>1.1740650295887798</c:v>
                </c:pt>
                <c:pt idx="262">
                  <c:v>1.0983188986475501</c:v>
                </c:pt>
                <c:pt idx="263">
                  <c:v>0.98469970223573866</c:v>
                </c:pt>
                <c:pt idx="264">
                  <c:v>0.9859123956886735</c:v>
                </c:pt>
                <c:pt idx="265">
                  <c:v>0.94682663676513401</c:v>
                </c:pt>
                <c:pt idx="266">
                  <c:v>1.1361919641181581</c:v>
                </c:pt>
                <c:pt idx="267">
                  <c:v>0.98469970223573866</c:v>
                </c:pt>
                <c:pt idx="268">
                  <c:v>1.0983188986475501</c:v>
                </c:pt>
                <c:pt idx="269">
                  <c:v>0.98469970223573866</c:v>
                </c:pt>
                <c:pt idx="270">
                  <c:v>0.94682663676513401</c:v>
                </c:pt>
                <c:pt idx="271">
                  <c:v>0.98469970223573866</c:v>
                </c:pt>
                <c:pt idx="272">
                  <c:v>0.90895357129452392</c:v>
                </c:pt>
                <c:pt idx="273">
                  <c:v>0.94682663676513401</c:v>
                </c:pt>
                <c:pt idx="274">
                  <c:v>1.0604458331769533</c:v>
                </c:pt>
                <c:pt idx="275">
                  <c:v>1.0604458331769533</c:v>
                </c:pt>
                <c:pt idx="276">
                  <c:v>1.1361919641181581</c:v>
                </c:pt>
                <c:pt idx="277">
                  <c:v>1.1361919641181581</c:v>
                </c:pt>
                <c:pt idx="278">
                  <c:v>1.1361919641181581</c:v>
                </c:pt>
                <c:pt idx="279">
                  <c:v>1.1361919641181581</c:v>
                </c:pt>
                <c:pt idx="280">
                  <c:v>1.2119380950593455</c:v>
                </c:pt>
                <c:pt idx="281">
                  <c:v>1.2119380950593455</c:v>
                </c:pt>
                <c:pt idx="282">
                  <c:v>1.2119380950593455</c:v>
                </c:pt>
                <c:pt idx="283">
                  <c:v>1.2119380950593455</c:v>
                </c:pt>
                <c:pt idx="284">
                  <c:v>1.2119380950593455</c:v>
                </c:pt>
                <c:pt idx="285">
                  <c:v>1.2119380950593455</c:v>
                </c:pt>
                <c:pt idx="286">
                  <c:v>1.4391764878829818</c:v>
                </c:pt>
                <c:pt idx="287">
                  <c:v>1.7421610116478372</c:v>
                </c:pt>
                <c:pt idx="288">
                  <c:v>1.7421610116478372</c:v>
                </c:pt>
                <c:pt idx="289">
                  <c:v>1.893653273530258</c:v>
                </c:pt>
                <c:pt idx="290">
                  <c:v>1.8179071425890476</c:v>
                </c:pt>
                <c:pt idx="291">
                  <c:v>1.8179071425890476</c:v>
                </c:pt>
                <c:pt idx="292">
                  <c:v>1.9693994044714684</c:v>
                </c:pt>
                <c:pt idx="293">
                  <c:v>1.893653273530258</c:v>
                </c:pt>
                <c:pt idx="294">
                  <c:v>1.7421610116478372</c:v>
                </c:pt>
                <c:pt idx="295">
                  <c:v>1.8179071425890476</c:v>
                </c:pt>
                <c:pt idx="296">
                  <c:v>2.0451455354126788</c:v>
                </c:pt>
                <c:pt idx="297">
                  <c:v>1.9693994044714684</c:v>
                </c:pt>
                <c:pt idx="298">
                  <c:v>2.0451455354126788</c:v>
                </c:pt>
                <c:pt idx="299">
                  <c:v>1.9693994044714684</c:v>
                </c:pt>
                <c:pt idx="300">
                  <c:v>2.1208916663538888</c:v>
                </c:pt>
                <c:pt idx="301">
                  <c:v>1.9693994044714684</c:v>
                </c:pt>
                <c:pt idx="302">
                  <c:v>2.6511145829423968</c:v>
                </c:pt>
                <c:pt idx="303">
                  <c:v>2.4996223210599378</c:v>
                </c:pt>
                <c:pt idx="304">
                  <c:v>2.9540991067072024</c:v>
                </c:pt>
                <c:pt idx="305">
                  <c:v>2.8026068448247767</c:v>
                </c:pt>
                <c:pt idx="306">
                  <c:v>2.4996223210599378</c:v>
                </c:pt>
                <c:pt idx="307">
                  <c:v>3.105591368589649</c:v>
                </c:pt>
                <c:pt idx="308">
                  <c:v>2.4996223210599378</c:v>
                </c:pt>
                <c:pt idx="309">
                  <c:v>2.1208916663538888</c:v>
                </c:pt>
                <c:pt idx="310">
                  <c:v>2.8026068448247767</c:v>
                </c:pt>
                <c:pt idx="311">
                  <c:v>2.8026068448247767</c:v>
                </c:pt>
                <c:pt idx="312">
                  <c:v>2.5753684520011508</c:v>
                </c:pt>
                <c:pt idx="313">
                  <c:v>2.3481300591775431</c:v>
                </c:pt>
                <c:pt idx="314">
                  <c:v>2.3481300591775431</c:v>
                </c:pt>
                <c:pt idx="315">
                  <c:v>2.4238761901187167</c:v>
                </c:pt>
                <c:pt idx="316">
                  <c:v>2.4238761901187167</c:v>
                </c:pt>
                <c:pt idx="317">
                  <c:v>2.2723839282363096</c:v>
                </c:pt>
                <c:pt idx="318">
                  <c:v>2.3481300591775431</c:v>
                </c:pt>
                <c:pt idx="319">
                  <c:v>2.3481300591775431</c:v>
                </c:pt>
                <c:pt idx="320">
                  <c:v>2.2723839282363096</c:v>
                </c:pt>
                <c:pt idx="321">
                  <c:v>2.3481300591775431</c:v>
                </c:pt>
                <c:pt idx="322">
                  <c:v>2.3481300591775431</c:v>
                </c:pt>
                <c:pt idx="323">
                  <c:v>2.4238761901187167</c:v>
                </c:pt>
                <c:pt idx="324">
                  <c:v>2.1966377972950992</c:v>
                </c:pt>
                <c:pt idx="325">
                  <c:v>2.4996223210599378</c:v>
                </c:pt>
                <c:pt idx="326">
                  <c:v>2.2723839282363096</c:v>
                </c:pt>
                <c:pt idx="327">
                  <c:v>2.3481300591775431</c:v>
                </c:pt>
                <c:pt idx="328">
                  <c:v>2.4996223210599378</c:v>
                </c:pt>
                <c:pt idx="329">
                  <c:v>2.3481300591775431</c:v>
                </c:pt>
                <c:pt idx="330">
                  <c:v>2.2723839282363096</c:v>
                </c:pt>
                <c:pt idx="331">
                  <c:v>2.2723839282363096</c:v>
                </c:pt>
                <c:pt idx="332">
                  <c:v>2.2723839282363096</c:v>
                </c:pt>
                <c:pt idx="333">
                  <c:v>2.2723839282363096</c:v>
                </c:pt>
                <c:pt idx="334">
                  <c:v>2.2723839282363096</c:v>
                </c:pt>
                <c:pt idx="335">
                  <c:v>2.2723839282363096</c:v>
                </c:pt>
                <c:pt idx="336">
                  <c:v>2.1208916663538888</c:v>
                </c:pt>
                <c:pt idx="337">
                  <c:v>2.1966377972950992</c:v>
                </c:pt>
                <c:pt idx="338">
                  <c:v>2.1966377972950992</c:v>
                </c:pt>
                <c:pt idx="339">
                  <c:v>2.2723839282363096</c:v>
                </c:pt>
                <c:pt idx="340">
                  <c:v>2.1966377972950992</c:v>
                </c:pt>
                <c:pt idx="341">
                  <c:v>2.1966377972950992</c:v>
                </c:pt>
                <c:pt idx="342">
                  <c:v>2.1208916663538888</c:v>
                </c:pt>
                <c:pt idx="343">
                  <c:v>2.1966377972950992</c:v>
                </c:pt>
                <c:pt idx="344">
                  <c:v>2.2723839282363096</c:v>
                </c:pt>
                <c:pt idx="345">
                  <c:v>2.1966377972950992</c:v>
                </c:pt>
                <c:pt idx="346">
                  <c:v>2.1208916663538888</c:v>
                </c:pt>
                <c:pt idx="347">
                  <c:v>2.0451455354126788</c:v>
                </c:pt>
                <c:pt idx="348">
                  <c:v>2.1208916663538888</c:v>
                </c:pt>
                <c:pt idx="349">
                  <c:v>1.9693994044714684</c:v>
                </c:pt>
                <c:pt idx="350">
                  <c:v>1.9693994044714684</c:v>
                </c:pt>
                <c:pt idx="351">
                  <c:v>2.0451455354126788</c:v>
                </c:pt>
                <c:pt idx="352">
                  <c:v>1.9693994044714684</c:v>
                </c:pt>
                <c:pt idx="353">
                  <c:v>1.9693994044714684</c:v>
                </c:pt>
                <c:pt idx="354">
                  <c:v>1.8179071425890476</c:v>
                </c:pt>
                <c:pt idx="355">
                  <c:v>2.0451455354126788</c:v>
                </c:pt>
                <c:pt idx="356">
                  <c:v>2.0451455354126788</c:v>
                </c:pt>
                <c:pt idx="357">
                  <c:v>2.1208916663538888</c:v>
                </c:pt>
                <c:pt idx="358">
                  <c:v>2.0451455354126788</c:v>
                </c:pt>
                <c:pt idx="359">
                  <c:v>2.0451455354126788</c:v>
                </c:pt>
                <c:pt idx="360">
                  <c:v>1.9693994044714684</c:v>
                </c:pt>
                <c:pt idx="361">
                  <c:v>1.9693994044714684</c:v>
                </c:pt>
                <c:pt idx="362">
                  <c:v>2.0451455354126788</c:v>
                </c:pt>
                <c:pt idx="363">
                  <c:v>2.0451455354126788</c:v>
                </c:pt>
                <c:pt idx="364">
                  <c:v>2.1966377972950992</c:v>
                </c:pt>
                <c:pt idx="365">
                  <c:v>2.2723839282363096</c:v>
                </c:pt>
              </c:numCache>
            </c:numRef>
          </c:yVal>
          <c:smooth val="0"/>
          <c:extLst>
            <c:ext xmlns:c16="http://schemas.microsoft.com/office/drawing/2014/chart" uri="{C3380CC4-5D6E-409C-BE32-E72D297353CC}">
              <c16:uniqueId val="{00000002-1C55-4FFC-8578-A6B604B64EF0}"/>
            </c:ext>
          </c:extLst>
        </c:ser>
        <c:ser>
          <c:idx val="4"/>
          <c:order val="3"/>
          <c:tx>
            <c:v>R2Cross measurements, 2010</c:v>
          </c:tx>
          <c:spPr>
            <a:ln>
              <a:noFill/>
            </a:ln>
          </c:spPr>
          <c:marker>
            <c:symbol val="circle"/>
            <c:size val="5"/>
            <c:spPr>
              <a:solidFill>
                <a:schemeClr val="tx1"/>
              </a:solidFill>
              <a:ln>
                <a:solidFill>
                  <a:sysClr val="windowText" lastClr="000000"/>
                </a:solidFill>
              </a:ln>
            </c:spPr>
          </c:marker>
          <c:dLbls>
            <c:dLbl>
              <c:idx val="0"/>
              <c:delete val="1"/>
              <c:extLst>
                <c:ext xmlns:c15="http://schemas.microsoft.com/office/drawing/2012/chart" uri="{CE6537A1-D6FC-4f65-9D91-7224C49458BB}"/>
                <c:ext xmlns:c16="http://schemas.microsoft.com/office/drawing/2014/chart" uri="{C3380CC4-5D6E-409C-BE32-E72D297353CC}">
                  <c16:uniqueId val="{00000003-1C55-4FFC-8578-A6B604B64EF0}"/>
                </c:ext>
              </c:extLst>
            </c:dLbl>
            <c:dLbl>
              <c:idx val="1"/>
              <c:delete val="1"/>
              <c:extLst>
                <c:ext xmlns:c15="http://schemas.microsoft.com/office/drawing/2012/chart" uri="{CE6537A1-D6FC-4f65-9D91-7224C49458BB}"/>
                <c:ext xmlns:c16="http://schemas.microsoft.com/office/drawing/2014/chart" uri="{C3380CC4-5D6E-409C-BE32-E72D297353CC}">
                  <c16:uniqueId val="{00000004-1C55-4FFC-8578-A6B604B64EF0}"/>
                </c:ext>
              </c:extLst>
            </c:dLbl>
            <c:dLbl>
              <c:idx val="2"/>
              <c:delete val="1"/>
              <c:extLst>
                <c:ext xmlns:c15="http://schemas.microsoft.com/office/drawing/2012/chart" uri="{CE6537A1-D6FC-4f65-9D91-7224C49458BB}"/>
                <c:ext xmlns:c16="http://schemas.microsoft.com/office/drawing/2014/chart" uri="{C3380CC4-5D6E-409C-BE32-E72D297353CC}">
                  <c16:uniqueId val="{00000005-1C55-4FFC-8578-A6B604B64EF0}"/>
                </c:ext>
              </c:extLst>
            </c:dLbl>
            <c:dLbl>
              <c:idx val="3"/>
              <c:delete val="1"/>
              <c:extLst>
                <c:ext xmlns:c15="http://schemas.microsoft.com/office/drawing/2012/chart" uri="{CE6537A1-D6FC-4f65-9D91-7224C49458BB}"/>
                <c:ext xmlns:c16="http://schemas.microsoft.com/office/drawing/2014/chart" uri="{C3380CC4-5D6E-409C-BE32-E72D297353CC}">
                  <c16:uniqueId val="{00000006-1C55-4FFC-8578-A6B604B64EF0}"/>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numRef>
              <c:f>'R2Cross'!$C$2:$C$5</c:f>
              <c:numCache>
                <c:formatCode>m/d/yyyy</c:formatCode>
                <c:ptCount val="4"/>
                <c:pt idx="0">
                  <c:v>41096</c:v>
                </c:pt>
                <c:pt idx="1">
                  <c:v>41096</c:v>
                </c:pt>
                <c:pt idx="2">
                  <c:v>41139</c:v>
                </c:pt>
                <c:pt idx="3">
                  <c:v>41139</c:v>
                </c:pt>
              </c:numCache>
            </c:numRef>
          </c:xVal>
          <c:yVal>
            <c:numRef>
              <c:f>'R2Cross'!$D$2:$D$5</c:f>
              <c:numCache>
                <c:formatCode>General</c:formatCode>
                <c:ptCount val="4"/>
                <c:pt idx="0">
                  <c:v>10.7</c:v>
                </c:pt>
                <c:pt idx="1">
                  <c:v>15.2</c:v>
                </c:pt>
                <c:pt idx="2">
                  <c:v>2.5</c:v>
                </c:pt>
                <c:pt idx="3">
                  <c:v>2.4</c:v>
                </c:pt>
              </c:numCache>
            </c:numRef>
          </c:yVal>
          <c:smooth val="0"/>
          <c:extLst>
            <c:ext xmlns:c16="http://schemas.microsoft.com/office/drawing/2014/chart" uri="{C3380CC4-5D6E-409C-BE32-E72D297353CC}">
              <c16:uniqueId val="{00000007-1C55-4FFC-8578-A6B604B64EF0}"/>
            </c:ext>
          </c:extLst>
        </c:ser>
        <c:ser>
          <c:idx val="0"/>
          <c:order val="4"/>
          <c:tx>
            <c:v>CWCB measurements, 2011</c:v>
          </c:tx>
          <c:spPr>
            <a:ln w="28575">
              <a:noFill/>
            </a:ln>
          </c:spPr>
          <c:marker>
            <c:symbol val="square"/>
            <c:size val="4"/>
            <c:spPr>
              <a:solidFill>
                <a:sysClr val="windowText" lastClr="000000"/>
              </a:solidFill>
              <a:ln>
                <a:solidFill>
                  <a:sysClr val="windowText" lastClr="000000"/>
                </a:solidFill>
              </a:ln>
            </c:spPr>
          </c:marker>
          <c:xVal>
            <c:numRef>
              <c:f>'Other Measurements'!$B$2</c:f>
              <c:numCache>
                <c:formatCode>m/d/yyyy</c:formatCode>
                <c:ptCount val="1"/>
                <c:pt idx="0">
                  <c:v>41203</c:v>
                </c:pt>
              </c:numCache>
            </c:numRef>
          </c:xVal>
          <c:yVal>
            <c:numRef>
              <c:f>'Other Measurements'!$C$2</c:f>
              <c:numCache>
                <c:formatCode>General</c:formatCode>
                <c:ptCount val="1"/>
                <c:pt idx="0">
                  <c:v>3.19</c:v>
                </c:pt>
              </c:numCache>
            </c:numRef>
          </c:yVal>
          <c:smooth val="0"/>
          <c:extLst>
            <c:ext xmlns:c16="http://schemas.microsoft.com/office/drawing/2014/chart" uri="{C3380CC4-5D6E-409C-BE32-E72D297353CC}">
              <c16:uniqueId val="{00000008-1C55-4FFC-8578-A6B604B64EF0}"/>
            </c:ext>
          </c:extLst>
        </c:ser>
        <c:dLbls>
          <c:showLegendKey val="0"/>
          <c:showVal val="0"/>
          <c:showCatName val="0"/>
          <c:showSerName val="0"/>
          <c:showPercent val="0"/>
          <c:showBubbleSize val="0"/>
        </c:dLbls>
        <c:axId val="187739136"/>
        <c:axId val="187749504"/>
      </c:scatterChart>
      <c:scatterChart>
        <c:scatterStyle val="lineMarker"/>
        <c:varyColors val="0"/>
        <c:ser>
          <c:idx val="5"/>
          <c:order val="0"/>
          <c:spPr>
            <a:ln>
              <a:noFill/>
            </a:ln>
          </c:spPr>
          <c:marker>
            <c:symbol val="none"/>
          </c:marker>
          <c:dLbls>
            <c:numFmt formatCode="m/d;@" sourceLinked="0"/>
            <c:spPr>
              <a:noFill/>
              <a:ln>
                <a:noFill/>
              </a:ln>
              <a:effectLst/>
            </c:spPr>
            <c:txPr>
              <a:bodyPr/>
              <a:lstStyle/>
              <a:p>
                <a:pPr>
                  <a:defRPr sz="1200"/>
                </a:pPr>
                <a:endParaRPr lang="en-US"/>
              </a:p>
            </c:txPr>
            <c:dLblPos val="b"/>
            <c:showLegendKey val="0"/>
            <c:showVal val="0"/>
            <c:showCatName val="1"/>
            <c:showSerName val="0"/>
            <c:showPercent val="0"/>
            <c:showBubbleSize val="0"/>
            <c:showLeaderLines val="0"/>
            <c:extLst>
              <c:ext xmlns:c15="http://schemas.microsoft.com/office/drawing/2012/chart" uri="{CE6537A1-D6FC-4f65-9D91-7224C49458BB}">
                <c15:layout/>
                <c15:showLeaderLines val="0"/>
              </c:ext>
            </c:extLst>
          </c:dLbls>
          <c:xVal>
            <c:numRef>
              <c:f>StreamStats_summary!$U$2:$U$13</c:f>
              <c:numCache>
                <c:formatCode>m/d;@</c:formatCode>
                <c:ptCount val="12"/>
                <c:pt idx="0">
                  <c:v>40909</c:v>
                </c:pt>
                <c:pt idx="1">
                  <c:v>40940</c:v>
                </c:pt>
                <c:pt idx="2">
                  <c:v>40969</c:v>
                </c:pt>
                <c:pt idx="3">
                  <c:v>41000</c:v>
                </c:pt>
                <c:pt idx="4">
                  <c:v>41030</c:v>
                </c:pt>
                <c:pt idx="5">
                  <c:v>41061</c:v>
                </c:pt>
                <c:pt idx="6">
                  <c:v>41091</c:v>
                </c:pt>
                <c:pt idx="7">
                  <c:v>41122</c:v>
                </c:pt>
                <c:pt idx="8">
                  <c:v>41153</c:v>
                </c:pt>
                <c:pt idx="9">
                  <c:v>41183</c:v>
                </c:pt>
                <c:pt idx="10">
                  <c:v>41214</c:v>
                </c:pt>
                <c:pt idx="11">
                  <c:v>41244</c:v>
                </c:pt>
              </c:numCache>
            </c:numRef>
          </c:xVal>
          <c:yVal>
            <c:numRef>
              <c:f>StreamStats_summary!$V$2:$V$13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yVal>
          <c:smooth val="0"/>
          <c:extLst>
            <c:ext xmlns:c16="http://schemas.microsoft.com/office/drawing/2014/chart" uri="{C3380CC4-5D6E-409C-BE32-E72D297353CC}">
              <c16:uniqueId val="{00000009-1C55-4FFC-8578-A6B604B64EF0}"/>
            </c:ext>
          </c:extLst>
        </c:ser>
        <c:dLbls>
          <c:showLegendKey val="0"/>
          <c:showVal val="0"/>
          <c:showCatName val="0"/>
          <c:showSerName val="0"/>
          <c:showPercent val="0"/>
          <c:showBubbleSize val="0"/>
        </c:dLbls>
        <c:axId val="187761408"/>
        <c:axId val="187751424"/>
      </c:scatterChart>
      <c:dateAx>
        <c:axId val="187739136"/>
        <c:scaling>
          <c:orientation val="minMax"/>
        </c:scaling>
        <c:delete val="0"/>
        <c:axPos val="b"/>
        <c:title>
          <c:tx>
            <c:rich>
              <a:bodyPr/>
              <a:lstStyle/>
              <a:p>
                <a:pPr>
                  <a:defRPr sz="1200" b="1"/>
                </a:pPr>
                <a:r>
                  <a:rPr lang="en-US" sz="1200" b="1"/>
                  <a:t>Day</a:t>
                </a:r>
              </a:p>
            </c:rich>
          </c:tx>
          <c:layout>
            <c:manualLayout>
              <c:xMode val="edge"/>
              <c:yMode val="edge"/>
              <c:x val="0.50262013814351358"/>
              <c:y val="0.93285777115698376"/>
            </c:manualLayout>
          </c:layout>
          <c:overlay val="0"/>
        </c:title>
        <c:numFmt formatCode="m/d/yyyy" sourceLinked="1"/>
        <c:majorTickMark val="none"/>
        <c:minorTickMark val="none"/>
        <c:tickLblPos val="none"/>
        <c:txPr>
          <a:bodyPr/>
          <a:lstStyle/>
          <a:p>
            <a:pPr>
              <a:defRPr>
                <a:solidFill>
                  <a:schemeClr val="tx1">
                    <a:lumMod val="65000"/>
                    <a:lumOff val="35000"/>
                  </a:schemeClr>
                </a:solidFill>
              </a:defRPr>
            </a:pPr>
            <a:endParaRPr lang="en-US"/>
          </a:p>
        </c:txPr>
        <c:crossAx val="187749504"/>
        <c:crosses val="autoZero"/>
        <c:auto val="1"/>
        <c:lblOffset val="100"/>
        <c:baseTimeUnit val="days"/>
        <c:majorUnit val="30"/>
      </c:dateAx>
      <c:valAx>
        <c:axId val="187749504"/>
        <c:scaling>
          <c:orientation val="minMax"/>
          <c:max val="20"/>
        </c:scaling>
        <c:delete val="0"/>
        <c:axPos val="l"/>
        <c:title>
          <c:tx>
            <c:rich>
              <a:bodyPr rot="-5400000" vert="horz"/>
              <a:lstStyle/>
              <a:p>
                <a:pPr>
                  <a:defRPr sz="1200"/>
                </a:pPr>
                <a:r>
                  <a:rPr lang="en-US" sz="1200"/>
                  <a:t>Streamflow, cfs</a:t>
                </a:r>
              </a:p>
            </c:rich>
          </c:tx>
          <c:layout/>
          <c:overlay val="0"/>
        </c:title>
        <c:numFmt formatCode="0" sourceLinked="0"/>
        <c:majorTickMark val="cross"/>
        <c:minorTickMark val="out"/>
        <c:tickLblPos val="nextTo"/>
        <c:txPr>
          <a:bodyPr/>
          <a:lstStyle/>
          <a:p>
            <a:pPr>
              <a:defRPr sz="1200"/>
            </a:pPr>
            <a:endParaRPr lang="en-US"/>
          </a:p>
        </c:txPr>
        <c:crossAx val="187739136"/>
        <c:crosses val="autoZero"/>
        <c:crossBetween val="between"/>
        <c:majorUnit val="5"/>
        <c:minorUnit val="1"/>
      </c:valAx>
      <c:valAx>
        <c:axId val="187751424"/>
        <c:scaling>
          <c:orientation val="minMax"/>
        </c:scaling>
        <c:delete val="1"/>
        <c:axPos val="r"/>
        <c:numFmt formatCode="General" sourceLinked="1"/>
        <c:majorTickMark val="out"/>
        <c:minorTickMark val="none"/>
        <c:tickLblPos val="none"/>
        <c:crossAx val="187761408"/>
        <c:crosses val="max"/>
        <c:crossBetween val="midCat"/>
      </c:valAx>
      <c:valAx>
        <c:axId val="187761408"/>
        <c:scaling>
          <c:orientation val="minMax"/>
        </c:scaling>
        <c:delete val="1"/>
        <c:axPos val="b"/>
        <c:numFmt formatCode="m/d;@" sourceLinked="1"/>
        <c:majorTickMark val="out"/>
        <c:minorTickMark val="none"/>
        <c:tickLblPos val="none"/>
        <c:crossAx val="187751424"/>
        <c:crosses val="autoZero"/>
        <c:crossBetween val="midCat"/>
      </c:valAx>
    </c:plotArea>
    <c:legend>
      <c:legendPos val="r"/>
      <c:legendEntry>
        <c:idx val="1"/>
        <c:delete val="1"/>
      </c:legendEntry>
      <c:legendEntry>
        <c:idx val="5"/>
        <c:delete val="1"/>
      </c:legendEntry>
      <c:layout>
        <c:manualLayout>
          <c:xMode val="edge"/>
          <c:yMode val="edge"/>
          <c:x val="0.62115078398909263"/>
          <c:y val="0.14509205099362579"/>
          <c:w val="0.31577619789637995"/>
          <c:h val="0.43094038245219346"/>
        </c:manualLayout>
      </c:layout>
      <c:overlay val="0"/>
    </c:legend>
    <c:plotVisOnly val="1"/>
    <c:dispBlanksAs val="gap"/>
    <c:showDLblsOverMax val="0"/>
  </c:chart>
  <c:spPr>
    <a:ln>
      <a:noFill/>
    </a:ln>
  </c:sp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West Divide Creek</a:t>
            </a:r>
            <a:endParaRPr lang="en-US" sz="1200"/>
          </a:p>
          <a:p>
            <a:pPr>
              <a:defRPr sz="1400"/>
            </a:pPr>
            <a:r>
              <a:rPr lang="en-US" sz="1200"/>
              <a:t>Lower terminus:</a:t>
            </a:r>
            <a:r>
              <a:rPr lang="en-US" sz="1200" baseline="0"/>
              <a:t> confluence with Mosquito Creek</a:t>
            </a:r>
            <a:endParaRPr lang="en-US" sz="1200"/>
          </a:p>
        </c:rich>
      </c:tx>
      <c:overlay val="0"/>
    </c:title>
    <c:autoTitleDeleted val="0"/>
    <c:plotArea>
      <c:layout>
        <c:manualLayout>
          <c:layoutTarget val="inner"/>
          <c:xMode val="edge"/>
          <c:yMode val="edge"/>
          <c:x val="9.6736996273258311E-2"/>
          <c:y val="0.15496159977693744"/>
          <c:w val="0.86093044619422665"/>
          <c:h val="0.69861686457783989"/>
        </c:manualLayout>
      </c:layout>
      <c:areaChart>
        <c:grouping val="standard"/>
        <c:varyColors val="0"/>
        <c:ser>
          <c:idx val="7"/>
          <c:order val="1"/>
          <c:tx>
            <c:v>95% confidence interval based on adjusted and scaled gage data</c:v>
          </c:tx>
          <c:spPr>
            <a:solidFill>
              <a:schemeClr val="bg1">
                <a:lumMod val="65000"/>
              </a:schemeClr>
            </a:solidFill>
            <a:ln w="28575">
              <a:solidFill>
                <a:schemeClr val="bg1">
                  <a:lumMod val="65000"/>
                </a:schemeClr>
              </a:solidFill>
              <a:prstDash val="solid"/>
            </a:ln>
          </c:spPr>
          <c:cat>
            <c:numRef>
              <c:f>'Adjusted-scaled WDivide at LT'!$CC$7:$CC$372</c:f>
              <c:numCache>
                <c:formatCode>m/d/yyyy</c:formatCode>
                <c:ptCount val="366"/>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pt idx="182">
                  <c:v>41091</c:v>
                </c:pt>
                <c:pt idx="183">
                  <c:v>41092</c:v>
                </c:pt>
                <c:pt idx="184">
                  <c:v>41093</c:v>
                </c:pt>
                <c:pt idx="185">
                  <c:v>41094</c:v>
                </c:pt>
                <c:pt idx="186">
                  <c:v>41095</c:v>
                </c:pt>
                <c:pt idx="187">
                  <c:v>41096</c:v>
                </c:pt>
                <c:pt idx="188">
                  <c:v>41097</c:v>
                </c:pt>
                <c:pt idx="189">
                  <c:v>41098</c:v>
                </c:pt>
                <c:pt idx="190">
                  <c:v>41099</c:v>
                </c:pt>
                <c:pt idx="191">
                  <c:v>41100</c:v>
                </c:pt>
                <c:pt idx="192">
                  <c:v>41101</c:v>
                </c:pt>
                <c:pt idx="193">
                  <c:v>41102</c:v>
                </c:pt>
                <c:pt idx="194">
                  <c:v>41103</c:v>
                </c:pt>
                <c:pt idx="195">
                  <c:v>41104</c:v>
                </c:pt>
                <c:pt idx="196">
                  <c:v>41105</c:v>
                </c:pt>
                <c:pt idx="197">
                  <c:v>41106</c:v>
                </c:pt>
                <c:pt idx="198">
                  <c:v>41107</c:v>
                </c:pt>
                <c:pt idx="199">
                  <c:v>41108</c:v>
                </c:pt>
                <c:pt idx="200">
                  <c:v>41109</c:v>
                </c:pt>
                <c:pt idx="201">
                  <c:v>41110</c:v>
                </c:pt>
                <c:pt idx="202">
                  <c:v>41111</c:v>
                </c:pt>
                <c:pt idx="203">
                  <c:v>41112</c:v>
                </c:pt>
                <c:pt idx="204">
                  <c:v>41113</c:v>
                </c:pt>
                <c:pt idx="205">
                  <c:v>41114</c:v>
                </c:pt>
                <c:pt idx="206">
                  <c:v>41115</c:v>
                </c:pt>
                <c:pt idx="207">
                  <c:v>41116</c:v>
                </c:pt>
                <c:pt idx="208">
                  <c:v>41117</c:v>
                </c:pt>
                <c:pt idx="209">
                  <c:v>41118</c:v>
                </c:pt>
                <c:pt idx="210">
                  <c:v>41119</c:v>
                </c:pt>
                <c:pt idx="211">
                  <c:v>41120</c:v>
                </c:pt>
                <c:pt idx="212">
                  <c:v>41121</c:v>
                </c:pt>
                <c:pt idx="213">
                  <c:v>41122</c:v>
                </c:pt>
                <c:pt idx="214">
                  <c:v>41123</c:v>
                </c:pt>
                <c:pt idx="215">
                  <c:v>41124</c:v>
                </c:pt>
                <c:pt idx="216">
                  <c:v>41125</c:v>
                </c:pt>
                <c:pt idx="217">
                  <c:v>41126</c:v>
                </c:pt>
                <c:pt idx="218">
                  <c:v>41127</c:v>
                </c:pt>
                <c:pt idx="219">
                  <c:v>41128</c:v>
                </c:pt>
                <c:pt idx="220">
                  <c:v>41129</c:v>
                </c:pt>
                <c:pt idx="221">
                  <c:v>41130</c:v>
                </c:pt>
                <c:pt idx="222">
                  <c:v>41131</c:v>
                </c:pt>
                <c:pt idx="223">
                  <c:v>41132</c:v>
                </c:pt>
                <c:pt idx="224">
                  <c:v>41133</c:v>
                </c:pt>
                <c:pt idx="225">
                  <c:v>41134</c:v>
                </c:pt>
                <c:pt idx="226">
                  <c:v>41135</c:v>
                </c:pt>
                <c:pt idx="227">
                  <c:v>41136</c:v>
                </c:pt>
                <c:pt idx="228">
                  <c:v>41137</c:v>
                </c:pt>
                <c:pt idx="229">
                  <c:v>41138</c:v>
                </c:pt>
                <c:pt idx="230">
                  <c:v>41139</c:v>
                </c:pt>
                <c:pt idx="231">
                  <c:v>41140</c:v>
                </c:pt>
                <c:pt idx="232">
                  <c:v>41141</c:v>
                </c:pt>
                <c:pt idx="233">
                  <c:v>41142</c:v>
                </c:pt>
                <c:pt idx="234">
                  <c:v>41143</c:v>
                </c:pt>
                <c:pt idx="235">
                  <c:v>41144</c:v>
                </c:pt>
                <c:pt idx="236">
                  <c:v>41145</c:v>
                </c:pt>
                <c:pt idx="237">
                  <c:v>41146</c:v>
                </c:pt>
                <c:pt idx="238">
                  <c:v>41147</c:v>
                </c:pt>
                <c:pt idx="239">
                  <c:v>41148</c:v>
                </c:pt>
                <c:pt idx="240">
                  <c:v>41149</c:v>
                </c:pt>
                <c:pt idx="241">
                  <c:v>41150</c:v>
                </c:pt>
                <c:pt idx="242">
                  <c:v>41151</c:v>
                </c:pt>
                <c:pt idx="243">
                  <c:v>41152</c:v>
                </c:pt>
                <c:pt idx="244">
                  <c:v>41153</c:v>
                </c:pt>
                <c:pt idx="245">
                  <c:v>41154</c:v>
                </c:pt>
                <c:pt idx="246">
                  <c:v>41155</c:v>
                </c:pt>
                <c:pt idx="247">
                  <c:v>41156</c:v>
                </c:pt>
                <c:pt idx="248">
                  <c:v>41157</c:v>
                </c:pt>
                <c:pt idx="249">
                  <c:v>41158</c:v>
                </c:pt>
                <c:pt idx="250">
                  <c:v>41159</c:v>
                </c:pt>
                <c:pt idx="251">
                  <c:v>41160</c:v>
                </c:pt>
                <c:pt idx="252">
                  <c:v>41161</c:v>
                </c:pt>
                <c:pt idx="253">
                  <c:v>41162</c:v>
                </c:pt>
                <c:pt idx="254">
                  <c:v>41163</c:v>
                </c:pt>
                <c:pt idx="255">
                  <c:v>41164</c:v>
                </c:pt>
                <c:pt idx="256">
                  <c:v>41165</c:v>
                </c:pt>
                <c:pt idx="257">
                  <c:v>41166</c:v>
                </c:pt>
                <c:pt idx="258">
                  <c:v>41167</c:v>
                </c:pt>
                <c:pt idx="259">
                  <c:v>41168</c:v>
                </c:pt>
                <c:pt idx="260">
                  <c:v>41169</c:v>
                </c:pt>
                <c:pt idx="261">
                  <c:v>41170</c:v>
                </c:pt>
                <c:pt idx="262">
                  <c:v>41171</c:v>
                </c:pt>
                <c:pt idx="263">
                  <c:v>41172</c:v>
                </c:pt>
                <c:pt idx="264">
                  <c:v>41173</c:v>
                </c:pt>
                <c:pt idx="265">
                  <c:v>41174</c:v>
                </c:pt>
                <c:pt idx="266">
                  <c:v>41175</c:v>
                </c:pt>
                <c:pt idx="267">
                  <c:v>41176</c:v>
                </c:pt>
                <c:pt idx="268">
                  <c:v>41177</c:v>
                </c:pt>
                <c:pt idx="269">
                  <c:v>41178</c:v>
                </c:pt>
                <c:pt idx="270">
                  <c:v>41179</c:v>
                </c:pt>
                <c:pt idx="271">
                  <c:v>41180</c:v>
                </c:pt>
                <c:pt idx="272">
                  <c:v>41181</c:v>
                </c:pt>
                <c:pt idx="273">
                  <c:v>41182</c:v>
                </c:pt>
                <c:pt idx="274">
                  <c:v>41183</c:v>
                </c:pt>
                <c:pt idx="275">
                  <c:v>41184</c:v>
                </c:pt>
                <c:pt idx="276">
                  <c:v>41185</c:v>
                </c:pt>
                <c:pt idx="277">
                  <c:v>41186</c:v>
                </c:pt>
                <c:pt idx="278">
                  <c:v>41187</c:v>
                </c:pt>
                <c:pt idx="279">
                  <c:v>41188</c:v>
                </c:pt>
                <c:pt idx="280">
                  <c:v>41189</c:v>
                </c:pt>
                <c:pt idx="281">
                  <c:v>41190</c:v>
                </c:pt>
                <c:pt idx="282">
                  <c:v>41191</c:v>
                </c:pt>
                <c:pt idx="283">
                  <c:v>41192</c:v>
                </c:pt>
                <c:pt idx="284">
                  <c:v>41193</c:v>
                </c:pt>
                <c:pt idx="285">
                  <c:v>41194</c:v>
                </c:pt>
                <c:pt idx="286">
                  <c:v>41195</c:v>
                </c:pt>
                <c:pt idx="287">
                  <c:v>41196</c:v>
                </c:pt>
                <c:pt idx="288">
                  <c:v>41197</c:v>
                </c:pt>
                <c:pt idx="289">
                  <c:v>41198</c:v>
                </c:pt>
                <c:pt idx="290">
                  <c:v>41199</c:v>
                </c:pt>
                <c:pt idx="291">
                  <c:v>41200</c:v>
                </c:pt>
                <c:pt idx="292">
                  <c:v>41201</c:v>
                </c:pt>
                <c:pt idx="293">
                  <c:v>41202</c:v>
                </c:pt>
                <c:pt idx="294">
                  <c:v>41203</c:v>
                </c:pt>
                <c:pt idx="295">
                  <c:v>41204</c:v>
                </c:pt>
                <c:pt idx="296">
                  <c:v>41205</c:v>
                </c:pt>
                <c:pt idx="297">
                  <c:v>41206</c:v>
                </c:pt>
                <c:pt idx="298">
                  <c:v>41207</c:v>
                </c:pt>
                <c:pt idx="299">
                  <c:v>41208</c:v>
                </c:pt>
                <c:pt idx="300">
                  <c:v>41209</c:v>
                </c:pt>
                <c:pt idx="301">
                  <c:v>41210</c:v>
                </c:pt>
                <c:pt idx="302">
                  <c:v>41211</c:v>
                </c:pt>
                <c:pt idx="303">
                  <c:v>41212</c:v>
                </c:pt>
                <c:pt idx="304">
                  <c:v>41213</c:v>
                </c:pt>
                <c:pt idx="305">
                  <c:v>41214</c:v>
                </c:pt>
                <c:pt idx="306">
                  <c:v>41215</c:v>
                </c:pt>
                <c:pt idx="307">
                  <c:v>41216</c:v>
                </c:pt>
                <c:pt idx="308">
                  <c:v>41217</c:v>
                </c:pt>
                <c:pt idx="309">
                  <c:v>41218</c:v>
                </c:pt>
                <c:pt idx="310">
                  <c:v>41219</c:v>
                </c:pt>
                <c:pt idx="311">
                  <c:v>41220</c:v>
                </c:pt>
                <c:pt idx="312">
                  <c:v>41221</c:v>
                </c:pt>
                <c:pt idx="313">
                  <c:v>41222</c:v>
                </c:pt>
                <c:pt idx="314">
                  <c:v>41223</c:v>
                </c:pt>
                <c:pt idx="315">
                  <c:v>41224</c:v>
                </c:pt>
                <c:pt idx="316">
                  <c:v>41225</c:v>
                </c:pt>
                <c:pt idx="317">
                  <c:v>41226</c:v>
                </c:pt>
                <c:pt idx="318">
                  <c:v>41227</c:v>
                </c:pt>
                <c:pt idx="319">
                  <c:v>41228</c:v>
                </c:pt>
                <c:pt idx="320">
                  <c:v>41229</c:v>
                </c:pt>
                <c:pt idx="321">
                  <c:v>41230</c:v>
                </c:pt>
                <c:pt idx="322">
                  <c:v>41231</c:v>
                </c:pt>
                <c:pt idx="323">
                  <c:v>41232</c:v>
                </c:pt>
                <c:pt idx="324">
                  <c:v>41233</c:v>
                </c:pt>
                <c:pt idx="325">
                  <c:v>41234</c:v>
                </c:pt>
                <c:pt idx="326">
                  <c:v>41235</c:v>
                </c:pt>
                <c:pt idx="327">
                  <c:v>41236</c:v>
                </c:pt>
                <c:pt idx="328">
                  <c:v>41237</c:v>
                </c:pt>
                <c:pt idx="329">
                  <c:v>41238</c:v>
                </c:pt>
                <c:pt idx="330">
                  <c:v>41239</c:v>
                </c:pt>
                <c:pt idx="331">
                  <c:v>41240</c:v>
                </c:pt>
                <c:pt idx="332">
                  <c:v>41241</c:v>
                </c:pt>
                <c:pt idx="333">
                  <c:v>41242</c:v>
                </c:pt>
                <c:pt idx="334">
                  <c:v>41243</c:v>
                </c:pt>
                <c:pt idx="335">
                  <c:v>41244</c:v>
                </c:pt>
                <c:pt idx="336">
                  <c:v>41245</c:v>
                </c:pt>
                <c:pt idx="337">
                  <c:v>41246</c:v>
                </c:pt>
                <c:pt idx="338">
                  <c:v>41247</c:v>
                </c:pt>
                <c:pt idx="339">
                  <c:v>41248</c:v>
                </c:pt>
                <c:pt idx="340">
                  <c:v>41249</c:v>
                </c:pt>
                <c:pt idx="341">
                  <c:v>41250</c:v>
                </c:pt>
                <c:pt idx="342">
                  <c:v>41251</c:v>
                </c:pt>
                <c:pt idx="343">
                  <c:v>41252</c:v>
                </c:pt>
                <c:pt idx="344">
                  <c:v>41253</c:v>
                </c:pt>
                <c:pt idx="345">
                  <c:v>41254</c:v>
                </c:pt>
                <c:pt idx="346">
                  <c:v>41255</c:v>
                </c:pt>
                <c:pt idx="347">
                  <c:v>41256</c:v>
                </c:pt>
                <c:pt idx="348">
                  <c:v>41257</c:v>
                </c:pt>
                <c:pt idx="349">
                  <c:v>41258</c:v>
                </c:pt>
                <c:pt idx="350">
                  <c:v>41259</c:v>
                </c:pt>
                <c:pt idx="351">
                  <c:v>41260</c:v>
                </c:pt>
                <c:pt idx="352">
                  <c:v>41261</c:v>
                </c:pt>
                <c:pt idx="353">
                  <c:v>41262</c:v>
                </c:pt>
                <c:pt idx="354">
                  <c:v>41263</c:v>
                </c:pt>
                <c:pt idx="355">
                  <c:v>41264</c:v>
                </c:pt>
                <c:pt idx="356">
                  <c:v>41265</c:v>
                </c:pt>
                <c:pt idx="357">
                  <c:v>41266</c:v>
                </c:pt>
                <c:pt idx="358">
                  <c:v>41267</c:v>
                </c:pt>
                <c:pt idx="359">
                  <c:v>41268</c:v>
                </c:pt>
                <c:pt idx="360">
                  <c:v>41269</c:v>
                </c:pt>
                <c:pt idx="361">
                  <c:v>41270</c:v>
                </c:pt>
                <c:pt idx="362">
                  <c:v>41271</c:v>
                </c:pt>
                <c:pt idx="363">
                  <c:v>41272</c:v>
                </c:pt>
                <c:pt idx="364">
                  <c:v>41273</c:v>
                </c:pt>
                <c:pt idx="365">
                  <c:v>41274</c:v>
                </c:pt>
              </c:numCache>
            </c:numRef>
          </c:cat>
          <c:val>
            <c:numRef>
              <c:f>'Adjusted-scaled WDivide at LT'!$BX$7:$BX$372</c:f>
              <c:numCache>
                <c:formatCode>0.00</c:formatCode>
                <c:ptCount val="366"/>
                <c:pt idx="0">
                  <c:v>2.8026068448247767</c:v>
                </c:pt>
                <c:pt idx="1">
                  <c:v>2.8026068448247767</c:v>
                </c:pt>
                <c:pt idx="2">
                  <c:v>2.878352975765992</c:v>
                </c:pt>
                <c:pt idx="3">
                  <c:v>2.9540991067072024</c:v>
                </c:pt>
                <c:pt idx="4">
                  <c:v>2.8026068448247767</c:v>
                </c:pt>
                <c:pt idx="5">
                  <c:v>2.7268607138835717</c:v>
                </c:pt>
                <c:pt idx="6">
                  <c:v>2.8026068448247767</c:v>
                </c:pt>
                <c:pt idx="7">
                  <c:v>2.878352975765992</c:v>
                </c:pt>
                <c:pt idx="8">
                  <c:v>2.878352975765992</c:v>
                </c:pt>
                <c:pt idx="9">
                  <c:v>2.8026068448247767</c:v>
                </c:pt>
                <c:pt idx="10">
                  <c:v>2.8026068448247767</c:v>
                </c:pt>
                <c:pt idx="11">
                  <c:v>2.8026068448247767</c:v>
                </c:pt>
                <c:pt idx="12">
                  <c:v>2.7268607138835717</c:v>
                </c:pt>
                <c:pt idx="13">
                  <c:v>2.7268607138835717</c:v>
                </c:pt>
                <c:pt idx="14">
                  <c:v>2.651114582942395</c:v>
                </c:pt>
                <c:pt idx="15">
                  <c:v>2.651114582942395</c:v>
                </c:pt>
                <c:pt idx="16">
                  <c:v>2.5753684520011508</c:v>
                </c:pt>
                <c:pt idx="17">
                  <c:v>2.7268607138835717</c:v>
                </c:pt>
                <c:pt idx="18">
                  <c:v>2.7268607138835717</c:v>
                </c:pt>
                <c:pt idx="19">
                  <c:v>2.8026068448247767</c:v>
                </c:pt>
                <c:pt idx="20">
                  <c:v>2.8026068448247767</c:v>
                </c:pt>
                <c:pt idx="21">
                  <c:v>2.8026068448247767</c:v>
                </c:pt>
                <c:pt idx="22">
                  <c:v>2.878352975765992</c:v>
                </c:pt>
                <c:pt idx="23">
                  <c:v>2.8026068448247767</c:v>
                </c:pt>
                <c:pt idx="24">
                  <c:v>2.5753684520011508</c:v>
                </c:pt>
                <c:pt idx="25">
                  <c:v>2.8026068448247767</c:v>
                </c:pt>
                <c:pt idx="26">
                  <c:v>2.651114582942395</c:v>
                </c:pt>
                <c:pt idx="27">
                  <c:v>2.651114582942395</c:v>
                </c:pt>
                <c:pt idx="28">
                  <c:v>2.651114582942395</c:v>
                </c:pt>
                <c:pt idx="29">
                  <c:v>2.651114582942395</c:v>
                </c:pt>
                <c:pt idx="30">
                  <c:v>2.5753684520011508</c:v>
                </c:pt>
                <c:pt idx="31">
                  <c:v>2.5753684520011508</c:v>
                </c:pt>
                <c:pt idx="32">
                  <c:v>2.4996223210599378</c:v>
                </c:pt>
                <c:pt idx="33">
                  <c:v>2.4996223210599378</c:v>
                </c:pt>
                <c:pt idx="34">
                  <c:v>2.4996223210599378</c:v>
                </c:pt>
                <c:pt idx="35">
                  <c:v>2.8026068448247767</c:v>
                </c:pt>
                <c:pt idx="36">
                  <c:v>2.8026068448247767</c:v>
                </c:pt>
                <c:pt idx="37">
                  <c:v>2.8026068448247767</c:v>
                </c:pt>
                <c:pt idx="38">
                  <c:v>2.651114582942395</c:v>
                </c:pt>
                <c:pt idx="39">
                  <c:v>2.7268607138835717</c:v>
                </c:pt>
                <c:pt idx="40">
                  <c:v>2.8026068448247767</c:v>
                </c:pt>
                <c:pt idx="41">
                  <c:v>2.651114582942395</c:v>
                </c:pt>
                <c:pt idx="42">
                  <c:v>2.4238761901187167</c:v>
                </c:pt>
                <c:pt idx="43">
                  <c:v>2.4996223210599378</c:v>
                </c:pt>
                <c:pt idx="44">
                  <c:v>2.5753684520011508</c:v>
                </c:pt>
                <c:pt idx="45">
                  <c:v>2.5753684520011508</c:v>
                </c:pt>
                <c:pt idx="46">
                  <c:v>2.5753684520011508</c:v>
                </c:pt>
                <c:pt idx="47">
                  <c:v>2.5753684520011508</c:v>
                </c:pt>
                <c:pt idx="48">
                  <c:v>2.7268607138835717</c:v>
                </c:pt>
                <c:pt idx="49">
                  <c:v>2.8026068448247767</c:v>
                </c:pt>
                <c:pt idx="50">
                  <c:v>2.7268607138835717</c:v>
                </c:pt>
                <c:pt idx="51">
                  <c:v>3.0298452376484128</c:v>
                </c:pt>
                <c:pt idx="52">
                  <c:v>2.8026068448247767</c:v>
                </c:pt>
                <c:pt idx="53">
                  <c:v>2.878352975765992</c:v>
                </c:pt>
                <c:pt idx="54">
                  <c:v>3.1055913685896477</c:v>
                </c:pt>
                <c:pt idx="55">
                  <c:v>3.1055913685896477</c:v>
                </c:pt>
                <c:pt idx="56">
                  <c:v>3.1055913685896477</c:v>
                </c:pt>
                <c:pt idx="57">
                  <c:v>3.1813374995308341</c:v>
                </c:pt>
                <c:pt idx="58">
                  <c:v>2.8026068448247767</c:v>
                </c:pt>
                <c:pt idx="60">
                  <c:v>2.7268607138835717</c:v>
                </c:pt>
                <c:pt idx="61">
                  <c:v>3.0298452376484128</c:v>
                </c:pt>
                <c:pt idx="62">
                  <c:v>3.2570836304720436</c:v>
                </c:pt>
                <c:pt idx="63">
                  <c:v>3.4085758923544645</c:v>
                </c:pt>
                <c:pt idx="64">
                  <c:v>3.2570836304720436</c:v>
                </c:pt>
                <c:pt idx="65">
                  <c:v>3.5600681542368777</c:v>
                </c:pt>
                <c:pt idx="66">
                  <c:v>3.4085758923544645</c:v>
                </c:pt>
                <c:pt idx="67">
                  <c:v>3.3328297614132527</c:v>
                </c:pt>
                <c:pt idx="68">
                  <c:v>3.2570836304720436</c:v>
                </c:pt>
                <c:pt idx="69">
                  <c:v>4.2417833327077794</c:v>
                </c:pt>
                <c:pt idx="70">
                  <c:v>4.2417833327077794</c:v>
                </c:pt>
                <c:pt idx="71">
                  <c:v>5.3022291658847713</c:v>
                </c:pt>
                <c:pt idx="72">
                  <c:v>5.4537214277671433</c:v>
                </c:pt>
                <c:pt idx="73">
                  <c:v>5.9081982134144084</c:v>
                </c:pt>
                <c:pt idx="74">
                  <c:v>5.3022291658847713</c:v>
                </c:pt>
                <c:pt idx="75">
                  <c:v>6.8171517847089289</c:v>
                </c:pt>
                <c:pt idx="76">
                  <c:v>6.5899133918852977</c:v>
                </c:pt>
                <c:pt idx="77">
                  <c:v>6.9686440465913488</c:v>
                </c:pt>
                <c:pt idx="78">
                  <c:v>6.5141672609440855</c:v>
                </c:pt>
                <c:pt idx="79">
                  <c:v>6.2869288681204445</c:v>
                </c:pt>
                <c:pt idx="80">
                  <c:v>7.5746130941210534</c:v>
                </c:pt>
                <c:pt idx="81">
                  <c:v>8.3320744035331309</c:v>
                </c:pt>
                <c:pt idx="82">
                  <c:v>9.8469970223573426</c:v>
                </c:pt>
                <c:pt idx="83">
                  <c:v>9.089535712945338</c:v>
                </c:pt>
                <c:pt idx="84">
                  <c:v>8.3320744035331309</c:v>
                </c:pt>
                <c:pt idx="85">
                  <c:v>10.60445833176945</c:v>
                </c:pt>
                <c:pt idx="86">
                  <c:v>9.8469970223573426</c:v>
                </c:pt>
                <c:pt idx="87">
                  <c:v>9.089535712945338</c:v>
                </c:pt>
                <c:pt idx="88">
                  <c:v>11.361919641181547</c:v>
                </c:pt>
                <c:pt idx="89">
                  <c:v>12.119380950593651</c:v>
                </c:pt>
                <c:pt idx="90">
                  <c:v>9.8469970223573426</c:v>
                </c:pt>
                <c:pt idx="91">
                  <c:v>10.60445833176945</c:v>
                </c:pt>
                <c:pt idx="92">
                  <c:v>12.876842260005835</c:v>
                </c:pt>
                <c:pt idx="93">
                  <c:v>14.391764878830006</c:v>
                </c:pt>
                <c:pt idx="94">
                  <c:v>17.421610116478373</c:v>
                </c:pt>
                <c:pt idx="95">
                  <c:v>18.936532735302489</c:v>
                </c:pt>
                <c:pt idx="96">
                  <c:v>19.693994044714731</c:v>
                </c:pt>
                <c:pt idx="97">
                  <c:v>20.451455354126793</c:v>
                </c:pt>
                <c:pt idx="98">
                  <c:v>22.72383928236281</c:v>
                </c:pt>
                <c:pt idx="99">
                  <c:v>25.753684520011511</c:v>
                </c:pt>
                <c:pt idx="100">
                  <c:v>23.481300591774936</c:v>
                </c:pt>
                <c:pt idx="101">
                  <c:v>26.511145829423615</c:v>
                </c:pt>
                <c:pt idx="102">
                  <c:v>27.268607138835545</c:v>
                </c:pt>
                <c:pt idx="103">
                  <c:v>28.02606844824783</c:v>
                </c:pt>
                <c:pt idx="104">
                  <c:v>32.570836304720437</c:v>
                </c:pt>
                <c:pt idx="105">
                  <c:v>37.115604161192735</c:v>
                </c:pt>
                <c:pt idx="106">
                  <c:v>41.660372017665679</c:v>
                </c:pt>
                <c:pt idx="107">
                  <c:v>50.749907730610914</c:v>
                </c:pt>
                <c:pt idx="108">
                  <c:v>59.081982134144049</c:v>
                </c:pt>
                <c:pt idx="109">
                  <c:v>53.779752968259643</c:v>
                </c:pt>
                <c:pt idx="110">
                  <c:v>53.779752968259643</c:v>
                </c:pt>
                <c:pt idx="111">
                  <c:v>58.324520824731962</c:v>
                </c:pt>
                <c:pt idx="112">
                  <c:v>67.414056537677197</c:v>
                </c:pt>
                <c:pt idx="113">
                  <c:v>74.231208322386109</c:v>
                </c:pt>
                <c:pt idx="114">
                  <c:v>81.04836010709505</c:v>
                </c:pt>
                <c:pt idx="115">
                  <c:v>71.201363084738389</c:v>
                </c:pt>
                <c:pt idx="116">
                  <c:v>81.04836010709505</c:v>
                </c:pt>
                <c:pt idx="117">
                  <c:v>85.593127963567667</c:v>
                </c:pt>
                <c:pt idx="118">
                  <c:v>94.682663676512902</c:v>
                </c:pt>
                <c:pt idx="119">
                  <c:v>110.58935117416705</c:v>
                </c:pt>
                <c:pt idx="120">
                  <c:v>126.49603867182124</c:v>
                </c:pt>
                <c:pt idx="121">
                  <c:v>126.49603867182124</c:v>
                </c:pt>
                <c:pt idx="122">
                  <c:v>126.11730801711518</c:v>
                </c:pt>
                <c:pt idx="123">
                  <c:v>128.01096129064408</c:v>
                </c:pt>
                <c:pt idx="124">
                  <c:v>124.06415310775813</c:v>
                </c:pt>
                <c:pt idx="125">
                  <c:v>127.25349998123396</c:v>
                </c:pt>
                <c:pt idx="126">
                  <c:v>137.8579583130047</c:v>
                </c:pt>
                <c:pt idx="127">
                  <c:v>152.24972319183007</c:v>
                </c:pt>
                <c:pt idx="128">
                  <c:v>155.27956842947961</c:v>
                </c:pt>
                <c:pt idx="129">
                  <c:v>162.85418152360219</c:v>
                </c:pt>
                <c:pt idx="130">
                  <c:v>156.79449104830536</c:v>
                </c:pt>
                <c:pt idx="131">
                  <c:v>154.52210712007007</c:v>
                </c:pt>
                <c:pt idx="132">
                  <c:v>163.61164283301429</c:v>
                </c:pt>
                <c:pt idx="133">
                  <c:v>159.82433628595555</c:v>
                </c:pt>
                <c:pt idx="134">
                  <c:v>160.58179759536588</c:v>
                </c:pt>
                <c:pt idx="135">
                  <c:v>181.79071425890476</c:v>
                </c:pt>
                <c:pt idx="136">
                  <c:v>200.72724699420741</c:v>
                </c:pt>
                <c:pt idx="137">
                  <c:v>220.42124103892351</c:v>
                </c:pt>
                <c:pt idx="138">
                  <c:v>190.88024997185047</c:v>
                </c:pt>
                <c:pt idx="139">
                  <c:v>204.51455354126563</c:v>
                </c:pt>
                <c:pt idx="140">
                  <c:v>230.26823806127967</c:v>
                </c:pt>
                <c:pt idx="141">
                  <c:v>229.51077675186593</c:v>
                </c:pt>
                <c:pt idx="142">
                  <c:v>211.3317053259768</c:v>
                </c:pt>
                <c:pt idx="143">
                  <c:v>218.90631842009807</c:v>
                </c:pt>
                <c:pt idx="144">
                  <c:v>214.3615505636252</c:v>
                </c:pt>
                <c:pt idx="145">
                  <c:v>209.05932139774049</c:v>
                </c:pt>
                <c:pt idx="146">
                  <c:v>209.8167827071513</c:v>
                </c:pt>
                <c:pt idx="147">
                  <c:v>205.27201485068105</c:v>
                </c:pt>
                <c:pt idx="148">
                  <c:v>200.72724699420741</c:v>
                </c:pt>
                <c:pt idx="149">
                  <c:v>190.12278866243801</c:v>
                </c:pt>
                <c:pt idx="150">
                  <c:v>185.57802080596636</c:v>
                </c:pt>
                <c:pt idx="151">
                  <c:v>187.09294342478961</c:v>
                </c:pt>
                <c:pt idx="152">
                  <c:v>187.09294342478961</c:v>
                </c:pt>
                <c:pt idx="153">
                  <c:v>176.48848509302007</c:v>
                </c:pt>
                <c:pt idx="154">
                  <c:v>166.64148807066277</c:v>
                </c:pt>
                <c:pt idx="155">
                  <c:v>163.61164283301429</c:v>
                </c:pt>
                <c:pt idx="156">
                  <c:v>157.55195235771856</c:v>
                </c:pt>
                <c:pt idx="157">
                  <c:v>145.43257140712387</c:v>
                </c:pt>
                <c:pt idx="158">
                  <c:v>155.27956842947961</c:v>
                </c:pt>
                <c:pt idx="159">
                  <c:v>150.73480057300725</c:v>
                </c:pt>
                <c:pt idx="160">
                  <c:v>145.43257140712387</c:v>
                </c:pt>
                <c:pt idx="161">
                  <c:v>137.10049700359087</c:v>
                </c:pt>
                <c:pt idx="162">
                  <c:v>130.46269406285575</c:v>
                </c:pt>
                <c:pt idx="163">
                  <c:v>120.1735360288498</c:v>
                </c:pt>
                <c:pt idx="164">
                  <c:v>113.76018575861077</c:v>
                </c:pt>
                <c:pt idx="165">
                  <c:v>106.80204462710655</c:v>
                </c:pt>
                <c:pt idx="166">
                  <c:v>106.95693599944951</c:v>
                </c:pt>
                <c:pt idx="167">
                  <c:v>102.25727677063394</c:v>
                </c:pt>
                <c:pt idx="168">
                  <c:v>91.249478380812974</c:v>
                </c:pt>
                <c:pt idx="169">
                  <c:v>88.686440465913492</c:v>
                </c:pt>
                <c:pt idx="170">
                  <c:v>88.928979156500404</c:v>
                </c:pt>
                <c:pt idx="171">
                  <c:v>82.449663529508598</c:v>
                </c:pt>
                <c:pt idx="172">
                  <c:v>79.081982134143658</c:v>
                </c:pt>
                <c:pt idx="173">
                  <c:v>75.809598205907747</c:v>
                </c:pt>
                <c:pt idx="174">
                  <c:v>71.958824394149801</c:v>
                </c:pt>
                <c:pt idx="175">
                  <c:v>74.358142851779874</c:v>
                </c:pt>
                <c:pt idx="176">
                  <c:v>74.609938977091346</c:v>
                </c:pt>
                <c:pt idx="177">
                  <c:v>71.958824394149801</c:v>
                </c:pt>
                <c:pt idx="178">
                  <c:v>67.414056537677197</c:v>
                </c:pt>
                <c:pt idx="179">
                  <c:v>66.050322317305842</c:v>
                </c:pt>
                <c:pt idx="180">
                  <c:v>69.686440465913492</c:v>
                </c:pt>
                <c:pt idx="181">
                  <c:v>63.130163864179799</c:v>
                </c:pt>
                <c:pt idx="182">
                  <c:v>57.123526066884352</c:v>
                </c:pt>
                <c:pt idx="183">
                  <c:v>53.213034224124208</c:v>
                </c:pt>
                <c:pt idx="184">
                  <c:v>49.183188986475663</c:v>
                </c:pt>
                <c:pt idx="185">
                  <c:v>46.153343748827083</c:v>
                </c:pt>
                <c:pt idx="186">
                  <c:v>40.406453508739006</c:v>
                </c:pt>
                <c:pt idx="187">
                  <c:v>35.888235981308405</c:v>
                </c:pt>
                <c:pt idx="188">
                  <c:v>29.810057081910195</c:v>
                </c:pt>
                <c:pt idx="189">
                  <c:v>31.118969194535147</c:v>
                </c:pt>
                <c:pt idx="190">
                  <c:v>30.110952439039735</c:v>
                </c:pt>
                <c:pt idx="191">
                  <c:v>30.61564106894869</c:v>
                </c:pt>
                <c:pt idx="192">
                  <c:v>25.774235415180971</c:v>
                </c:pt>
                <c:pt idx="193">
                  <c:v>22.070873212476091</c:v>
                </c:pt>
                <c:pt idx="194">
                  <c:v>24.534485027336835</c:v>
                </c:pt>
                <c:pt idx="195">
                  <c:v>18.822743153298553</c:v>
                </c:pt>
                <c:pt idx="196">
                  <c:v>20.227993750703749</c:v>
                </c:pt>
                <c:pt idx="197">
                  <c:v>16.205954284427428</c:v>
                </c:pt>
                <c:pt idx="198">
                  <c:v>18.433782200452889</c:v>
                </c:pt>
                <c:pt idx="199">
                  <c:v>15.323899194910481</c:v>
                </c:pt>
                <c:pt idx="200">
                  <c:v>14.215470683356468</c:v>
                </c:pt>
                <c:pt idx="201">
                  <c:v>13.634303569417778</c:v>
                </c:pt>
                <c:pt idx="202">
                  <c:v>11.230993897709222</c:v>
                </c:pt>
                <c:pt idx="203">
                  <c:v>14.523679969097568</c:v>
                </c:pt>
                <c:pt idx="204">
                  <c:v>13.514922618824206</c:v>
                </c:pt>
                <c:pt idx="205">
                  <c:v>10.900355534286724</c:v>
                </c:pt>
                <c:pt idx="206">
                  <c:v>10.900355534286724</c:v>
                </c:pt>
                <c:pt idx="207">
                  <c:v>10.527790148131448</c:v>
                </c:pt>
                <c:pt idx="208">
                  <c:v>9.7703288387193634</c:v>
                </c:pt>
                <c:pt idx="209">
                  <c:v>8.3320744035331309</c:v>
                </c:pt>
                <c:pt idx="210">
                  <c:v>8.6279716060502523</c:v>
                </c:pt>
                <c:pt idx="211">
                  <c:v>7.8705102966382645</c:v>
                </c:pt>
                <c:pt idx="212">
                  <c:v>8.0669666360144667</c:v>
                </c:pt>
                <c:pt idx="213">
                  <c:v>7.8675257728734245</c:v>
                </c:pt>
                <c:pt idx="214">
                  <c:v>6.4651492261882355</c:v>
                </c:pt>
                <c:pt idx="215">
                  <c:v>5.3463052678001715</c:v>
                </c:pt>
                <c:pt idx="216">
                  <c:v>4.8918284821529134</c:v>
                </c:pt>
                <c:pt idx="217">
                  <c:v>5.2264830349435121</c:v>
                </c:pt>
                <c:pt idx="218">
                  <c:v>4.7087647318244974</c:v>
                </c:pt>
                <c:pt idx="219">
                  <c:v>5.6266718744135416</c:v>
                </c:pt>
                <c:pt idx="220">
                  <c:v>4.2238761901187303</c:v>
                </c:pt>
                <c:pt idx="221">
                  <c:v>4.5268607138835923</c:v>
                </c:pt>
                <c:pt idx="222">
                  <c:v>3.8755572914711798</c:v>
                </c:pt>
                <c:pt idx="223">
                  <c:v>4.5235058927297755</c:v>
                </c:pt>
                <c:pt idx="224">
                  <c:v>3.7240650295887567</c:v>
                </c:pt>
                <c:pt idx="225">
                  <c:v>3.8416018747888727</c:v>
                </c:pt>
                <c:pt idx="226">
                  <c:v>3.4130563687772897</c:v>
                </c:pt>
                <c:pt idx="227">
                  <c:v>4.0145449398841455</c:v>
                </c:pt>
                <c:pt idx="228">
                  <c:v>3.4085758923544645</c:v>
                </c:pt>
                <c:pt idx="229">
                  <c:v>3.4085758923544645</c:v>
                </c:pt>
                <c:pt idx="230">
                  <c:v>3.1813374995308341</c:v>
                </c:pt>
                <c:pt idx="231">
                  <c:v>3.2949603867182131</c:v>
                </c:pt>
                <c:pt idx="232">
                  <c:v>3.9009294342478937</c:v>
                </c:pt>
                <c:pt idx="233">
                  <c:v>3.1055913685896477</c:v>
                </c:pt>
                <c:pt idx="234">
                  <c:v>3.4085758923544645</c:v>
                </c:pt>
                <c:pt idx="235">
                  <c:v>2.878352975765992</c:v>
                </c:pt>
                <c:pt idx="236">
                  <c:v>2.8026068448247767</c:v>
                </c:pt>
                <c:pt idx="237">
                  <c:v>2.4996223210599378</c:v>
                </c:pt>
                <c:pt idx="238">
                  <c:v>3.0677219938945814</c:v>
                </c:pt>
                <c:pt idx="239">
                  <c:v>2.7647374701297402</c:v>
                </c:pt>
                <c:pt idx="240">
                  <c:v>2.2723839282363096</c:v>
                </c:pt>
                <c:pt idx="241">
                  <c:v>1.6895504760474922</c:v>
                </c:pt>
                <c:pt idx="242">
                  <c:v>1.538058214165072</c:v>
                </c:pt>
                <c:pt idx="243">
                  <c:v>1.6895504760474922</c:v>
                </c:pt>
                <c:pt idx="244">
                  <c:v>1.5906687497654168</c:v>
                </c:pt>
                <c:pt idx="245">
                  <c:v>1.6664148807066281</c:v>
                </c:pt>
                <c:pt idx="246">
                  <c:v>1.363430356941786</c:v>
                </c:pt>
                <c:pt idx="247">
                  <c:v>1.1361919641181581</c:v>
                </c:pt>
                <c:pt idx="248">
                  <c:v>1.2119380950593466</c:v>
                </c:pt>
                <c:pt idx="249">
                  <c:v>1.363430356941786</c:v>
                </c:pt>
                <c:pt idx="250">
                  <c:v>1.8179071425890476</c:v>
                </c:pt>
                <c:pt idx="251">
                  <c:v>1.9693994044714684</c:v>
                </c:pt>
                <c:pt idx="252">
                  <c:v>1.6664148807066281</c:v>
                </c:pt>
                <c:pt idx="253">
                  <c:v>1.8179071425890476</c:v>
                </c:pt>
                <c:pt idx="254">
                  <c:v>1.893653273530258</c:v>
                </c:pt>
                <c:pt idx="255">
                  <c:v>1.9693994044714684</c:v>
                </c:pt>
                <c:pt idx="256">
                  <c:v>2.1208916663538888</c:v>
                </c:pt>
                <c:pt idx="257">
                  <c:v>2.1966377972950992</c:v>
                </c:pt>
                <c:pt idx="258">
                  <c:v>2.2723839282363096</c:v>
                </c:pt>
                <c:pt idx="259">
                  <c:v>2.1208916663538888</c:v>
                </c:pt>
                <c:pt idx="260">
                  <c:v>2.0451455354126788</c:v>
                </c:pt>
                <c:pt idx="261">
                  <c:v>2.0451455354126788</c:v>
                </c:pt>
                <c:pt idx="262">
                  <c:v>1.893653273530258</c:v>
                </c:pt>
                <c:pt idx="263">
                  <c:v>1.7421610116478372</c:v>
                </c:pt>
                <c:pt idx="264">
                  <c:v>1.8179071425890476</c:v>
                </c:pt>
                <c:pt idx="265">
                  <c:v>1.6664148807066281</c:v>
                </c:pt>
                <c:pt idx="266">
                  <c:v>1.7421610116478372</c:v>
                </c:pt>
                <c:pt idx="267">
                  <c:v>1.7421610116478372</c:v>
                </c:pt>
                <c:pt idx="268">
                  <c:v>1.5906687497654168</c:v>
                </c:pt>
                <c:pt idx="269">
                  <c:v>1.5149226188242058</c:v>
                </c:pt>
                <c:pt idx="270">
                  <c:v>1.363430356941786</c:v>
                </c:pt>
                <c:pt idx="271">
                  <c:v>1.363430356941786</c:v>
                </c:pt>
                <c:pt idx="272">
                  <c:v>1.363430356941786</c:v>
                </c:pt>
                <c:pt idx="273">
                  <c:v>1.5149226188242058</c:v>
                </c:pt>
                <c:pt idx="274">
                  <c:v>1.8179071425890476</c:v>
                </c:pt>
                <c:pt idx="275">
                  <c:v>1.6664148807066281</c:v>
                </c:pt>
                <c:pt idx="276">
                  <c:v>1.6664148807066281</c:v>
                </c:pt>
                <c:pt idx="277">
                  <c:v>2.3481300591775418</c:v>
                </c:pt>
                <c:pt idx="278">
                  <c:v>2.4238761901187167</c:v>
                </c:pt>
                <c:pt idx="279">
                  <c:v>2.3481300591775418</c:v>
                </c:pt>
                <c:pt idx="280">
                  <c:v>2.5753684520011508</c:v>
                </c:pt>
                <c:pt idx="281">
                  <c:v>2.4996223210599378</c:v>
                </c:pt>
                <c:pt idx="282">
                  <c:v>2.8026068448247767</c:v>
                </c:pt>
                <c:pt idx="283">
                  <c:v>2.5753684520011508</c:v>
                </c:pt>
                <c:pt idx="284">
                  <c:v>2.4238761901187167</c:v>
                </c:pt>
                <c:pt idx="285">
                  <c:v>2.2723839282363096</c:v>
                </c:pt>
                <c:pt idx="286">
                  <c:v>2.4996223210599378</c:v>
                </c:pt>
                <c:pt idx="287">
                  <c:v>2.4238761901187167</c:v>
                </c:pt>
                <c:pt idx="288">
                  <c:v>2.5753684520011508</c:v>
                </c:pt>
                <c:pt idx="289">
                  <c:v>3.0298452376484128</c:v>
                </c:pt>
                <c:pt idx="290">
                  <c:v>2.8026068448247767</c:v>
                </c:pt>
                <c:pt idx="291">
                  <c:v>2.651114582942395</c:v>
                </c:pt>
                <c:pt idx="292">
                  <c:v>3.1813374995308341</c:v>
                </c:pt>
                <c:pt idx="293">
                  <c:v>2.9540991067072024</c:v>
                </c:pt>
                <c:pt idx="294">
                  <c:v>2.878352975765992</c:v>
                </c:pt>
                <c:pt idx="295">
                  <c:v>2.7268607138835717</c:v>
                </c:pt>
                <c:pt idx="296">
                  <c:v>2.5753684520011508</c:v>
                </c:pt>
                <c:pt idx="297">
                  <c:v>2.878352975765992</c:v>
                </c:pt>
                <c:pt idx="298">
                  <c:v>2.878352975765992</c:v>
                </c:pt>
                <c:pt idx="299">
                  <c:v>2.9540991067072024</c:v>
                </c:pt>
                <c:pt idx="300">
                  <c:v>2.8026068448247767</c:v>
                </c:pt>
                <c:pt idx="301">
                  <c:v>2.651114582942395</c:v>
                </c:pt>
                <c:pt idx="302">
                  <c:v>3.0298452376484128</c:v>
                </c:pt>
                <c:pt idx="303">
                  <c:v>3.4843220232956744</c:v>
                </c:pt>
                <c:pt idx="304">
                  <c:v>3.7115604161193061</c:v>
                </c:pt>
                <c:pt idx="305">
                  <c:v>3.6358142851780948</c:v>
                </c:pt>
                <c:pt idx="306">
                  <c:v>3.4843220232956744</c:v>
                </c:pt>
                <c:pt idx="307">
                  <c:v>3.9387988089429578</c:v>
                </c:pt>
                <c:pt idx="308">
                  <c:v>3.7873065470605587</c:v>
                </c:pt>
                <c:pt idx="309">
                  <c:v>3.9387988089429578</c:v>
                </c:pt>
                <c:pt idx="310">
                  <c:v>4.0145449398841455</c:v>
                </c:pt>
                <c:pt idx="311">
                  <c:v>3.7873065470605587</c:v>
                </c:pt>
                <c:pt idx="312">
                  <c:v>3.7873065470605587</c:v>
                </c:pt>
                <c:pt idx="313">
                  <c:v>3.9387988089429578</c:v>
                </c:pt>
                <c:pt idx="314">
                  <c:v>3.4843220232956744</c:v>
                </c:pt>
                <c:pt idx="315">
                  <c:v>3.4085758923544645</c:v>
                </c:pt>
                <c:pt idx="316">
                  <c:v>4.4690217255314124</c:v>
                </c:pt>
                <c:pt idx="317">
                  <c:v>3.4085758923544645</c:v>
                </c:pt>
                <c:pt idx="318">
                  <c:v>3.3328297614132527</c:v>
                </c:pt>
                <c:pt idx="319">
                  <c:v>3.2570836304720436</c:v>
                </c:pt>
                <c:pt idx="320">
                  <c:v>3.4085758923544645</c:v>
                </c:pt>
                <c:pt idx="321">
                  <c:v>3.2570836304720436</c:v>
                </c:pt>
                <c:pt idx="322">
                  <c:v>3.4085758923544645</c:v>
                </c:pt>
                <c:pt idx="323">
                  <c:v>3.3328297614132527</c:v>
                </c:pt>
                <c:pt idx="324">
                  <c:v>4.0145449398841455</c:v>
                </c:pt>
                <c:pt idx="325">
                  <c:v>2.878352975765992</c:v>
                </c:pt>
                <c:pt idx="326">
                  <c:v>3.2570836304720436</c:v>
                </c:pt>
                <c:pt idx="327">
                  <c:v>2.8026068448247767</c:v>
                </c:pt>
                <c:pt idx="328">
                  <c:v>2.9540991067072024</c:v>
                </c:pt>
                <c:pt idx="329">
                  <c:v>2.7268607138835717</c:v>
                </c:pt>
                <c:pt idx="330">
                  <c:v>2.7268607138835717</c:v>
                </c:pt>
                <c:pt idx="331">
                  <c:v>2.8026068448247767</c:v>
                </c:pt>
                <c:pt idx="332">
                  <c:v>2.878352975765992</c:v>
                </c:pt>
                <c:pt idx="333">
                  <c:v>3.0298452376484128</c:v>
                </c:pt>
                <c:pt idx="334">
                  <c:v>3.0298452376484128</c:v>
                </c:pt>
                <c:pt idx="335">
                  <c:v>2.878352975765992</c:v>
                </c:pt>
                <c:pt idx="336">
                  <c:v>2.9540991067072024</c:v>
                </c:pt>
                <c:pt idx="337">
                  <c:v>2.878352975765992</c:v>
                </c:pt>
                <c:pt idx="338">
                  <c:v>2.8026068448247767</c:v>
                </c:pt>
                <c:pt idx="339">
                  <c:v>2.8026068448247767</c:v>
                </c:pt>
                <c:pt idx="340">
                  <c:v>2.8026068448247767</c:v>
                </c:pt>
                <c:pt idx="341">
                  <c:v>2.651114582942395</c:v>
                </c:pt>
                <c:pt idx="342">
                  <c:v>2.7268607138835717</c:v>
                </c:pt>
                <c:pt idx="343">
                  <c:v>2.7268607138835717</c:v>
                </c:pt>
                <c:pt idx="344">
                  <c:v>2.7268607138835717</c:v>
                </c:pt>
                <c:pt idx="345">
                  <c:v>2.878352975765992</c:v>
                </c:pt>
                <c:pt idx="346">
                  <c:v>3.0298452376484128</c:v>
                </c:pt>
                <c:pt idx="347">
                  <c:v>3.0298452376484128</c:v>
                </c:pt>
                <c:pt idx="348">
                  <c:v>2.5753684520011508</c:v>
                </c:pt>
                <c:pt idx="349">
                  <c:v>2.651114582942395</c:v>
                </c:pt>
                <c:pt idx="350">
                  <c:v>2.8026068448247767</c:v>
                </c:pt>
                <c:pt idx="351">
                  <c:v>2.5753684520011508</c:v>
                </c:pt>
                <c:pt idx="352">
                  <c:v>2.4996223210599378</c:v>
                </c:pt>
                <c:pt idx="353">
                  <c:v>2.2723839282363096</c:v>
                </c:pt>
                <c:pt idx="354">
                  <c:v>2.4238761901187167</c:v>
                </c:pt>
                <c:pt idx="355">
                  <c:v>2.4238761901187167</c:v>
                </c:pt>
                <c:pt idx="356">
                  <c:v>2.3481300591775418</c:v>
                </c:pt>
                <c:pt idx="357">
                  <c:v>2.3481300591775418</c:v>
                </c:pt>
                <c:pt idx="358">
                  <c:v>2.4996223210599378</c:v>
                </c:pt>
                <c:pt idx="359">
                  <c:v>2.5753684520011508</c:v>
                </c:pt>
                <c:pt idx="360">
                  <c:v>2.651114582942395</c:v>
                </c:pt>
                <c:pt idx="361">
                  <c:v>2.8026068448247767</c:v>
                </c:pt>
                <c:pt idx="362">
                  <c:v>2.8026068448247767</c:v>
                </c:pt>
                <c:pt idx="363">
                  <c:v>2.7268607138835717</c:v>
                </c:pt>
                <c:pt idx="364">
                  <c:v>2.651114582942395</c:v>
                </c:pt>
                <c:pt idx="365">
                  <c:v>2.7268607138835717</c:v>
                </c:pt>
              </c:numCache>
            </c:numRef>
          </c:val>
          <c:extLst>
            <c:ext xmlns:c16="http://schemas.microsoft.com/office/drawing/2014/chart" uri="{C3380CC4-5D6E-409C-BE32-E72D297353CC}">
              <c16:uniqueId val="{00000000-03F5-47AF-AE1C-DE1C4695D60F}"/>
            </c:ext>
          </c:extLst>
        </c:ser>
        <c:ser>
          <c:idx val="1"/>
          <c:order val="5"/>
          <c:tx>
            <c:v>lower ci</c:v>
          </c:tx>
          <c:spPr>
            <a:solidFill>
              <a:schemeClr val="bg1"/>
            </a:solidFill>
            <a:ln w="28575">
              <a:solidFill>
                <a:schemeClr val="bg1">
                  <a:lumMod val="65000"/>
                </a:schemeClr>
              </a:solidFill>
            </a:ln>
          </c:spPr>
          <c:cat>
            <c:numRef>
              <c:f>'Adjusted-scaled WDivide at LT'!$CC$7:$CC$372</c:f>
              <c:numCache>
                <c:formatCode>m/d/yyyy</c:formatCode>
                <c:ptCount val="366"/>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pt idx="182">
                  <c:v>41091</c:v>
                </c:pt>
                <c:pt idx="183">
                  <c:v>41092</c:v>
                </c:pt>
                <c:pt idx="184">
                  <c:v>41093</c:v>
                </c:pt>
                <c:pt idx="185">
                  <c:v>41094</c:v>
                </c:pt>
                <c:pt idx="186">
                  <c:v>41095</c:v>
                </c:pt>
                <c:pt idx="187">
                  <c:v>41096</c:v>
                </c:pt>
                <c:pt idx="188">
                  <c:v>41097</c:v>
                </c:pt>
                <c:pt idx="189">
                  <c:v>41098</c:v>
                </c:pt>
                <c:pt idx="190">
                  <c:v>41099</c:v>
                </c:pt>
                <c:pt idx="191">
                  <c:v>41100</c:v>
                </c:pt>
                <c:pt idx="192">
                  <c:v>41101</c:v>
                </c:pt>
                <c:pt idx="193">
                  <c:v>41102</c:v>
                </c:pt>
                <c:pt idx="194">
                  <c:v>41103</c:v>
                </c:pt>
                <c:pt idx="195">
                  <c:v>41104</c:v>
                </c:pt>
                <c:pt idx="196">
                  <c:v>41105</c:v>
                </c:pt>
                <c:pt idx="197">
                  <c:v>41106</c:v>
                </c:pt>
                <c:pt idx="198">
                  <c:v>41107</c:v>
                </c:pt>
                <c:pt idx="199">
                  <c:v>41108</c:v>
                </c:pt>
                <c:pt idx="200">
                  <c:v>41109</c:v>
                </c:pt>
                <c:pt idx="201">
                  <c:v>41110</c:v>
                </c:pt>
                <c:pt idx="202">
                  <c:v>41111</c:v>
                </c:pt>
                <c:pt idx="203">
                  <c:v>41112</c:v>
                </c:pt>
                <c:pt idx="204">
                  <c:v>41113</c:v>
                </c:pt>
                <c:pt idx="205">
                  <c:v>41114</c:v>
                </c:pt>
                <c:pt idx="206">
                  <c:v>41115</c:v>
                </c:pt>
                <c:pt idx="207">
                  <c:v>41116</c:v>
                </c:pt>
                <c:pt idx="208">
                  <c:v>41117</c:v>
                </c:pt>
                <c:pt idx="209">
                  <c:v>41118</c:v>
                </c:pt>
                <c:pt idx="210">
                  <c:v>41119</c:v>
                </c:pt>
                <c:pt idx="211">
                  <c:v>41120</c:v>
                </c:pt>
                <c:pt idx="212">
                  <c:v>41121</c:v>
                </c:pt>
                <c:pt idx="213">
                  <c:v>41122</c:v>
                </c:pt>
                <c:pt idx="214">
                  <c:v>41123</c:v>
                </c:pt>
                <c:pt idx="215">
                  <c:v>41124</c:v>
                </c:pt>
                <c:pt idx="216">
                  <c:v>41125</c:v>
                </c:pt>
                <c:pt idx="217">
                  <c:v>41126</c:v>
                </c:pt>
                <c:pt idx="218">
                  <c:v>41127</c:v>
                </c:pt>
                <c:pt idx="219">
                  <c:v>41128</c:v>
                </c:pt>
                <c:pt idx="220">
                  <c:v>41129</c:v>
                </c:pt>
                <c:pt idx="221">
                  <c:v>41130</c:v>
                </c:pt>
                <c:pt idx="222">
                  <c:v>41131</c:v>
                </c:pt>
                <c:pt idx="223">
                  <c:v>41132</c:v>
                </c:pt>
                <c:pt idx="224">
                  <c:v>41133</c:v>
                </c:pt>
                <c:pt idx="225">
                  <c:v>41134</c:v>
                </c:pt>
                <c:pt idx="226">
                  <c:v>41135</c:v>
                </c:pt>
                <c:pt idx="227">
                  <c:v>41136</c:v>
                </c:pt>
                <c:pt idx="228">
                  <c:v>41137</c:v>
                </c:pt>
                <c:pt idx="229">
                  <c:v>41138</c:v>
                </c:pt>
                <c:pt idx="230">
                  <c:v>41139</c:v>
                </c:pt>
                <c:pt idx="231">
                  <c:v>41140</c:v>
                </c:pt>
                <c:pt idx="232">
                  <c:v>41141</c:v>
                </c:pt>
                <c:pt idx="233">
                  <c:v>41142</c:v>
                </c:pt>
                <c:pt idx="234">
                  <c:v>41143</c:v>
                </c:pt>
                <c:pt idx="235">
                  <c:v>41144</c:v>
                </c:pt>
                <c:pt idx="236">
                  <c:v>41145</c:v>
                </c:pt>
                <c:pt idx="237">
                  <c:v>41146</c:v>
                </c:pt>
                <c:pt idx="238">
                  <c:v>41147</c:v>
                </c:pt>
                <c:pt idx="239">
                  <c:v>41148</c:v>
                </c:pt>
                <c:pt idx="240">
                  <c:v>41149</c:v>
                </c:pt>
                <c:pt idx="241">
                  <c:v>41150</c:v>
                </c:pt>
                <c:pt idx="242">
                  <c:v>41151</c:v>
                </c:pt>
                <c:pt idx="243">
                  <c:v>41152</c:v>
                </c:pt>
                <c:pt idx="244">
                  <c:v>41153</c:v>
                </c:pt>
                <c:pt idx="245">
                  <c:v>41154</c:v>
                </c:pt>
                <c:pt idx="246">
                  <c:v>41155</c:v>
                </c:pt>
                <c:pt idx="247">
                  <c:v>41156</c:v>
                </c:pt>
                <c:pt idx="248">
                  <c:v>41157</c:v>
                </c:pt>
                <c:pt idx="249">
                  <c:v>41158</c:v>
                </c:pt>
                <c:pt idx="250">
                  <c:v>41159</c:v>
                </c:pt>
                <c:pt idx="251">
                  <c:v>41160</c:v>
                </c:pt>
                <c:pt idx="252">
                  <c:v>41161</c:v>
                </c:pt>
                <c:pt idx="253">
                  <c:v>41162</c:v>
                </c:pt>
                <c:pt idx="254">
                  <c:v>41163</c:v>
                </c:pt>
                <c:pt idx="255">
                  <c:v>41164</c:v>
                </c:pt>
                <c:pt idx="256">
                  <c:v>41165</c:v>
                </c:pt>
                <c:pt idx="257">
                  <c:v>41166</c:v>
                </c:pt>
                <c:pt idx="258">
                  <c:v>41167</c:v>
                </c:pt>
                <c:pt idx="259">
                  <c:v>41168</c:v>
                </c:pt>
                <c:pt idx="260">
                  <c:v>41169</c:v>
                </c:pt>
                <c:pt idx="261">
                  <c:v>41170</c:v>
                </c:pt>
                <c:pt idx="262">
                  <c:v>41171</c:v>
                </c:pt>
                <c:pt idx="263">
                  <c:v>41172</c:v>
                </c:pt>
                <c:pt idx="264">
                  <c:v>41173</c:v>
                </c:pt>
                <c:pt idx="265">
                  <c:v>41174</c:v>
                </c:pt>
                <c:pt idx="266">
                  <c:v>41175</c:v>
                </c:pt>
                <c:pt idx="267">
                  <c:v>41176</c:v>
                </c:pt>
                <c:pt idx="268">
                  <c:v>41177</c:v>
                </c:pt>
                <c:pt idx="269">
                  <c:v>41178</c:v>
                </c:pt>
                <c:pt idx="270">
                  <c:v>41179</c:v>
                </c:pt>
                <c:pt idx="271">
                  <c:v>41180</c:v>
                </c:pt>
                <c:pt idx="272">
                  <c:v>41181</c:v>
                </c:pt>
                <c:pt idx="273">
                  <c:v>41182</c:v>
                </c:pt>
                <c:pt idx="274">
                  <c:v>41183</c:v>
                </c:pt>
                <c:pt idx="275">
                  <c:v>41184</c:v>
                </c:pt>
                <c:pt idx="276">
                  <c:v>41185</c:v>
                </c:pt>
                <c:pt idx="277">
                  <c:v>41186</c:v>
                </c:pt>
                <c:pt idx="278">
                  <c:v>41187</c:v>
                </c:pt>
                <c:pt idx="279">
                  <c:v>41188</c:v>
                </c:pt>
                <c:pt idx="280">
                  <c:v>41189</c:v>
                </c:pt>
                <c:pt idx="281">
                  <c:v>41190</c:v>
                </c:pt>
                <c:pt idx="282">
                  <c:v>41191</c:v>
                </c:pt>
                <c:pt idx="283">
                  <c:v>41192</c:v>
                </c:pt>
                <c:pt idx="284">
                  <c:v>41193</c:v>
                </c:pt>
                <c:pt idx="285">
                  <c:v>41194</c:v>
                </c:pt>
                <c:pt idx="286">
                  <c:v>41195</c:v>
                </c:pt>
                <c:pt idx="287">
                  <c:v>41196</c:v>
                </c:pt>
                <c:pt idx="288">
                  <c:v>41197</c:v>
                </c:pt>
                <c:pt idx="289">
                  <c:v>41198</c:v>
                </c:pt>
                <c:pt idx="290">
                  <c:v>41199</c:v>
                </c:pt>
                <c:pt idx="291">
                  <c:v>41200</c:v>
                </c:pt>
                <c:pt idx="292">
                  <c:v>41201</c:v>
                </c:pt>
                <c:pt idx="293">
                  <c:v>41202</c:v>
                </c:pt>
                <c:pt idx="294">
                  <c:v>41203</c:v>
                </c:pt>
                <c:pt idx="295">
                  <c:v>41204</c:v>
                </c:pt>
                <c:pt idx="296">
                  <c:v>41205</c:v>
                </c:pt>
                <c:pt idx="297">
                  <c:v>41206</c:v>
                </c:pt>
                <c:pt idx="298">
                  <c:v>41207</c:v>
                </c:pt>
                <c:pt idx="299">
                  <c:v>41208</c:v>
                </c:pt>
                <c:pt idx="300">
                  <c:v>41209</c:v>
                </c:pt>
                <c:pt idx="301">
                  <c:v>41210</c:v>
                </c:pt>
                <c:pt idx="302">
                  <c:v>41211</c:v>
                </c:pt>
                <c:pt idx="303">
                  <c:v>41212</c:v>
                </c:pt>
                <c:pt idx="304">
                  <c:v>41213</c:v>
                </c:pt>
                <c:pt idx="305">
                  <c:v>41214</c:v>
                </c:pt>
                <c:pt idx="306">
                  <c:v>41215</c:v>
                </c:pt>
                <c:pt idx="307">
                  <c:v>41216</c:v>
                </c:pt>
                <c:pt idx="308">
                  <c:v>41217</c:v>
                </c:pt>
                <c:pt idx="309">
                  <c:v>41218</c:v>
                </c:pt>
                <c:pt idx="310">
                  <c:v>41219</c:v>
                </c:pt>
                <c:pt idx="311">
                  <c:v>41220</c:v>
                </c:pt>
                <c:pt idx="312">
                  <c:v>41221</c:v>
                </c:pt>
                <c:pt idx="313">
                  <c:v>41222</c:v>
                </c:pt>
                <c:pt idx="314">
                  <c:v>41223</c:v>
                </c:pt>
                <c:pt idx="315">
                  <c:v>41224</c:v>
                </c:pt>
                <c:pt idx="316">
                  <c:v>41225</c:v>
                </c:pt>
                <c:pt idx="317">
                  <c:v>41226</c:v>
                </c:pt>
                <c:pt idx="318">
                  <c:v>41227</c:v>
                </c:pt>
                <c:pt idx="319">
                  <c:v>41228</c:v>
                </c:pt>
                <c:pt idx="320">
                  <c:v>41229</c:v>
                </c:pt>
                <c:pt idx="321">
                  <c:v>41230</c:v>
                </c:pt>
                <c:pt idx="322">
                  <c:v>41231</c:v>
                </c:pt>
                <c:pt idx="323">
                  <c:v>41232</c:v>
                </c:pt>
                <c:pt idx="324">
                  <c:v>41233</c:v>
                </c:pt>
                <c:pt idx="325">
                  <c:v>41234</c:v>
                </c:pt>
                <c:pt idx="326">
                  <c:v>41235</c:v>
                </c:pt>
                <c:pt idx="327">
                  <c:v>41236</c:v>
                </c:pt>
                <c:pt idx="328">
                  <c:v>41237</c:v>
                </c:pt>
                <c:pt idx="329">
                  <c:v>41238</c:v>
                </c:pt>
                <c:pt idx="330">
                  <c:v>41239</c:v>
                </c:pt>
                <c:pt idx="331">
                  <c:v>41240</c:v>
                </c:pt>
                <c:pt idx="332">
                  <c:v>41241</c:v>
                </c:pt>
                <c:pt idx="333">
                  <c:v>41242</c:v>
                </c:pt>
                <c:pt idx="334">
                  <c:v>41243</c:v>
                </c:pt>
                <c:pt idx="335">
                  <c:v>41244</c:v>
                </c:pt>
                <c:pt idx="336">
                  <c:v>41245</c:v>
                </c:pt>
                <c:pt idx="337">
                  <c:v>41246</c:v>
                </c:pt>
                <c:pt idx="338">
                  <c:v>41247</c:v>
                </c:pt>
                <c:pt idx="339">
                  <c:v>41248</c:v>
                </c:pt>
                <c:pt idx="340">
                  <c:v>41249</c:v>
                </c:pt>
                <c:pt idx="341">
                  <c:v>41250</c:v>
                </c:pt>
                <c:pt idx="342">
                  <c:v>41251</c:v>
                </c:pt>
                <c:pt idx="343">
                  <c:v>41252</c:v>
                </c:pt>
                <c:pt idx="344">
                  <c:v>41253</c:v>
                </c:pt>
                <c:pt idx="345">
                  <c:v>41254</c:v>
                </c:pt>
                <c:pt idx="346">
                  <c:v>41255</c:v>
                </c:pt>
                <c:pt idx="347">
                  <c:v>41256</c:v>
                </c:pt>
                <c:pt idx="348">
                  <c:v>41257</c:v>
                </c:pt>
                <c:pt idx="349">
                  <c:v>41258</c:v>
                </c:pt>
                <c:pt idx="350">
                  <c:v>41259</c:v>
                </c:pt>
                <c:pt idx="351">
                  <c:v>41260</c:v>
                </c:pt>
                <c:pt idx="352">
                  <c:v>41261</c:v>
                </c:pt>
                <c:pt idx="353">
                  <c:v>41262</c:v>
                </c:pt>
                <c:pt idx="354">
                  <c:v>41263</c:v>
                </c:pt>
                <c:pt idx="355">
                  <c:v>41264</c:v>
                </c:pt>
                <c:pt idx="356">
                  <c:v>41265</c:v>
                </c:pt>
                <c:pt idx="357">
                  <c:v>41266</c:v>
                </c:pt>
                <c:pt idx="358">
                  <c:v>41267</c:v>
                </c:pt>
                <c:pt idx="359">
                  <c:v>41268</c:v>
                </c:pt>
                <c:pt idx="360">
                  <c:v>41269</c:v>
                </c:pt>
                <c:pt idx="361">
                  <c:v>41270</c:v>
                </c:pt>
                <c:pt idx="362">
                  <c:v>41271</c:v>
                </c:pt>
                <c:pt idx="363">
                  <c:v>41272</c:v>
                </c:pt>
                <c:pt idx="364">
                  <c:v>41273</c:v>
                </c:pt>
                <c:pt idx="365">
                  <c:v>41274</c:v>
                </c:pt>
              </c:numCache>
            </c:numRef>
          </c:cat>
          <c:val>
            <c:numRef>
              <c:f>'Adjusted-scaled WDivide at LT'!$BW$7:$BW$372</c:f>
              <c:numCache>
                <c:formatCode>0.00</c:formatCode>
                <c:ptCount val="366"/>
                <c:pt idx="0">
                  <c:v>1.2876842260005754</c:v>
                </c:pt>
                <c:pt idx="1">
                  <c:v>1.2876842260005754</c:v>
                </c:pt>
                <c:pt idx="2">
                  <c:v>1.2876842260005754</c:v>
                </c:pt>
                <c:pt idx="3">
                  <c:v>1.2876842260005754</c:v>
                </c:pt>
                <c:pt idx="4">
                  <c:v>1.2876842260005754</c:v>
                </c:pt>
                <c:pt idx="5">
                  <c:v>1.2119380950593466</c:v>
                </c:pt>
                <c:pt idx="6">
                  <c:v>1.2119380950593466</c:v>
                </c:pt>
                <c:pt idx="7">
                  <c:v>1.2119380950593466</c:v>
                </c:pt>
                <c:pt idx="8">
                  <c:v>1.2119380950593466</c:v>
                </c:pt>
                <c:pt idx="9">
                  <c:v>1.2119380950593466</c:v>
                </c:pt>
                <c:pt idx="10">
                  <c:v>1.2876842260005754</c:v>
                </c:pt>
                <c:pt idx="11">
                  <c:v>1.2876842260005754</c:v>
                </c:pt>
                <c:pt idx="12">
                  <c:v>1.2119380950593466</c:v>
                </c:pt>
                <c:pt idx="13">
                  <c:v>1.2119380950593466</c:v>
                </c:pt>
                <c:pt idx="14">
                  <c:v>1.2119380950593466</c:v>
                </c:pt>
                <c:pt idx="15">
                  <c:v>1.2119380950593466</c:v>
                </c:pt>
                <c:pt idx="16">
                  <c:v>1.2119380950593466</c:v>
                </c:pt>
                <c:pt idx="17">
                  <c:v>1.2119380950593466</c:v>
                </c:pt>
                <c:pt idx="18">
                  <c:v>1.2119380950593466</c:v>
                </c:pt>
                <c:pt idx="19">
                  <c:v>1.2119380950593466</c:v>
                </c:pt>
                <c:pt idx="20">
                  <c:v>1.2119380950593466</c:v>
                </c:pt>
                <c:pt idx="21">
                  <c:v>1.2119380950593466</c:v>
                </c:pt>
                <c:pt idx="22">
                  <c:v>1.2119380950593466</c:v>
                </c:pt>
                <c:pt idx="23">
                  <c:v>1.2119380950593466</c:v>
                </c:pt>
                <c:pt idx="24">
                  <c:v>1.2119380950593466</c:v>
                </c:pt>
                <c:pt idx="25">
                  <c:v>1.1361919641181581</c:v>
                </c:pt>
                <c:pt idx="26">
                  <c:v>1.2119380950593466</c:v>
                </c:pt>
                <c:pt idx="27">
                  <c:v>1.2119380950593466</c:v>
                </c:pt>
                <c:pt idx="28">
                  <c:v>1.2119380950593466</c:v>
                </c:pt>
                <c:pt idx="29">
                  <c:v>1.2119380950593466</c:v>
                </c:pt>
                <c:pt idx="30">
                  <c:v>1.2119380950593466</c:v>
                </c:pt>
                <c:pt idx="31">
                  <c:v>1.2119380950593466</c:v>
                </c:pt>
                <c:pt idx="32">
                  <c:v>1.1361919641181581</c:v>
                </c:pt>
                <c:pt idx="33">
                  <c:v>1.0604458331769528</c:v>
                </c:pt>
                <c:pt idx="34">
                  <c:v>1.1361919641181581</c:v>
                </c:pt>
                <c:pt idx="35">
                  <c:v>1.2876842260005754</c:v>
                </c:pt>
                <c:pt idx="36">
                  <c:v>1.363430356941786</c:v>
                </c:pt>
                <c:pt idx="37">
                  <c:v>1.363430356941786</c:v>
                </c:pt>
                <c:pt idx="38">
                  <c:v>1.363430356941786</c:v>
                </c:pt>
                <c:pt idx="39">
                  <c:v>1.2876842260005754</c:v>
                </c:pt>
                <c:pt idx="40">
                  <c:v>1.2876842260005754</c:v>
                </c:pt>
                <c:pt idx="41">
                  <c:v>1.2876842260005754</c:v>
                </c:pt>
                <c:pt idx="42">
                  <c:v>1.2119380950593466</c:v>
                </c:pt>
                <c:pt idx="43">
                  <c:v>1.2876842260005754</c:v>
                </c:pt>
                <c:pt idx="44">
                  <c:v>1.2876842260005754</c:v>
                </c:pt>
                <c:pt idx="45">
                  <c:v>1.2876842260005754</c:v>
                </c:pt>
                <c:pt idx="46">
                  <c:v>1.2876842260005754</c:v>
                </c:pt>
                <c:pt idx="47">
                  <c:v>1.363430356941786</c:v>
                </c:pt>
                <c:pt idx="48">
                  <c:v>1.363430356941786</c:v>
                </c:pt>
                <c:pt idx="49">
                  <c:v>1.363430356941786</c:v>
                </c:pt>
                <c:pt idx="50">
                  <c:v>1.4391764878829827</c:v>
                </c:pt>
                <c:pt idx="51">
                  <c:v>1.2876842260005754</c:v>
                </c:pt>
                <c:pt idx="52">
                  <c:v>1.363430356941786</c:v>
                </c:pt>
                <c:pt idx="53">
                  <c:v>1.4391764878829827</c:v>
                </c:pt>
                <c:pt idx="54">
                  <c:v>1.5906687497654168</c:v>
                </c:pt>
                <c:pt idx="55">
                  <c:v>1.5149226188242058</c:v>
                </c:pt>
                <c:pt idx="56">
                  <c:v>1.5906687497654168</c:v>
                </c:pt>
                <c:pt idx="57">
                  <c:v>1.5149226188242058</c:v>
                </c:pt>
                <c:pt idx="58">
                  <c:v>1.4391764878829827</c:v>
                </c:pt>
                <c:pt idx="59">
                  <c:v>#N/A</c:v>
                </c:pt>
                <c:pt idx="60">
                  <c:v>1.7421610116478372</c:v>
                </c:pt>
                <c:pt idx="61">
                  <c:v>1.8179071425890476</c:v>
                </c:pt>
                <c:pt idx="62">
                  <c:v>1.7421610116478372</c:v>
                </c:pt>
                <c:pt idx="63">
                  <c:v>1.8179071425890476</c:v>
                </c:pt>
                <c:pt idx="64">
                  <c:v>1.893653273530258</c:v>
                </c:pt>
                <c:pt idx="65">
                  <c:v>2.1208916663538888</c:v>
                </c:pt>
                <c:pt idx="66">
                  <c:v>1.9693994044714684</c:v>
                </c:pt>
                <c:pt idx="67">
                  <c:v>2.0451455354126788</c:v>
                </c:pt>
                <c:pt idx="68">
                  <c:v>2.1966377972950992</c:v>
                </c:pt>
                <c:pt idx="69">
                  <c:v>2.2723839282363096</c:v>
                </c:pt>
                <c:pt idx="70">
                  <c:v>2.3481300591775418</c:v>
                </c:pt>
                <c:pt idx="71">
                  <c:v>2.4238761901187167</c:v>
                </c:pt>
                <c:pt idx="72">
                  <c:v>2.2723839282363096</c:v>
                </c:pt>
                <c:pt idx="73">
                  <c:v>2.1966377972950992</c:v>
                </c:pt>
                <c:pt idx="74">
                  <c:v>2.4238761901187167</c:v>
                </c:pt>
                <c:pt idx="75">
                  <c:v>2.4238761901187167</c:v>
                </c:pt>
                <c:pt idx="76">
                  <c:v>2.3481300591775418</c:v>
                </c:pt>
                <c:pt idx="77">
                  <c:v>2.3481300591775418</c:v>
                </c:pt>
                <c:pt idx="78">
                  <c:v>2.9540991067072024</c:v>
                </c:pt>
                <c:pt idx="79">
                  <c:v>2.878352975765992</c:v>
                </c:pt>
                <c:pt idx="80">
                  <c:v>3.2570836304720436</c:v>
                </c:pt>
                <c:pt idx="81">
                  <c:v>3.6358142851780948</c:v>
                </c:pt>
                <c:pt idx="82">
                  <c:v>3.4085758923544645</c:v>
                </c:pt>
                <c:pt idx="83">
                  <c:v>4.1660372017665646</c:v>
                </c:pt>
                <c:pt idx="84">
                  <c:v>4.1660372017665646</c:v>
                </c:pt>
                <c:pt idx="85">
                  <c:v>4.4690217255314124</c:v>
                </c:pt>
                <c:pt idx="86">
                  <c:v>5.6052136896495703</c:v>
                </c:pt>
                <c:pt idx="87">
                  <c:v>5.7567059515319841</c:v>
                </c:pt>
                <c:pt idx="88">
                  <c:v>5.5294675587083475</c:v>
                </c:pt>
                <c:pt idx="89">
                  <c:v>5.0749907730610895</c:v>
                </c:pt>
                <c:pt idx="90">
                  <c:v>5.5294675587083475</c:v>
                </c:pt>
                <c:pt idx="91">
                  <c:v>6.2111827371792456</c:v>
                </c:pt>
                <c:pt idx="92">
                  <c:v>7.1201363084737261</c:v>
                </c:pt>
                <c:pt idx="93">
                  <c:v>8.3320744035331309</c:v>
                </c:pt>
                <c:pt idx="94">
                  <c:v>8.3320744035331309</c:v>
                </c:pt>
                <c:pt idx="95">
                  <c:v>7.5746130941210534</c:v>
                </c:pt>
                <c:pt idx="96">
                  <c:v>9.089535712945338</c:v>
                </c:pt>
                <c:pt idx="97">
                  <c:v>9.8469970223573426</c:v>
                </c:pt>
                <c:pt idx="98">
                  <c:v>9.8469970223573426</c:v>
                </c:pt>
                <c:pt idx="99">
                  <c:v>10.60445833176945</c:v>
                </c:pt>
                <c:pt idx="100">
                  <c:v>13.634303569417778</c:v>
                </c:pt>
                <c:pt idx="101">
                  <c:v>13.634303569417778</c:v>
                </c:pt>
                <c:pt idx="102">
                  <c:v>13.634303569417778</c:v>
                </c:pt>
                <c:pt idx="103">
                  <c:v>16.664148807066269</c:v>
                </c:pt>
                <c:pt idx="104">
                  <c:v>17.421610116478373</c:v>
                </c:pt>
                <c:pt idx="105">
                  <c:v>19.693994044714731</c:v>
                </c:pt>
                <c:pt idx="106">
                  <c:v>21.966377972950816</c:v>
                </c:pt>
                <c:pt idx="107">
                  <c:v>24.238761901187289</c:v>
                </c:pt>
                <c:pt idx="108">
                  <c:v>25.753684520011511</c:v>
                </c:pt>
                <c:pt idx="109">
                  <c:v>31.055913685896233</c:v>
                </c:pt>
                <c:pt idx="110">
                  <c:v>29.540991067072031</c:v>
                </c:pt>
                <c:pt idx="111">
                  <c:v>35.600681542368854</c:v>
                </c:pt>
                <c:pt idx="112">
                  <c:v>30.298452376484089</c:v>
                </c:pt>
                <c:pt idx="113">
                  <c:v>34.843220232956753</c:v>
                </c:pt>
                <c:pt idx="114">
                  <c:v>43.175294636490008</c:v>
                </c:pt>
                <c:pt idx="115">
                  <c:v>46.205139874138673</c:v>
                </c:pt>
                <c:pt idx="116">
                  <c:v>49.992446421198814</c:v>
                </c:pt>
                <c:pt idx="117">
                  <c:v>47.720062492962505</c:v>
                </c:pt>
                <c:pt idx="118">
                  <c:v>46.962601183550397</c:v>
                </c:pt>
                <c:pt idx="119">
                  <c:v>55.294675587083525</c:v>
                </c:pt>
                <c:pt idx="120">
                  <c:v>60.428071866906883</c:v>
                </c:pt>
                <c:pt idx="121">
                  <c:v>56.052136896495639</c:v>
                </c:pt>
                <c:pt idx="122">
                  <c:v>56.809598205907761</c:v>
                </c:pt>
                <c:pt idx="123">
                  <c:v>59.081982134144049</c:v>
                </c:pt>
                <c:pt idx="124">
                  <c:v>66.656595228265076</c:v>
                </c:pt>
                <c:pt idx="125">
                  <c:v>70.443901775325727</c:v>
                </c:pt>
                <c:pt idx="126">
                  <c:v>75.92338778791175</c:v>
                </c:pt>
                <c:pt idx="127">
                  <c:v>79.533437488270835</c:v>
                </c:pt>
                <c:pt idx="128">
                  <c:v>87.865511891803948</c:v>
                </c:pt>
                <c:pt idx="129">
                  <c:v>92.78901040298264</c:v>
                </c:pt>
                <c:pt idx="130">
                  <c:v>92.031549093570547</c:v>
                </c:pt>
                <c:pt idx="131">
                  <c:v>104.5296606988708</c:v>
                </c:pt>
                <c:pt idx="132">
                  <c:v>103.01473808004604</c:v>
                </c:pt>
                <c:pt idx="133">
                  <c:v>102.78749968722322</c:v>
                </c:pt>
                <c:pt idx="134">
                  <c:v>117.70948748264084</c:v>
                </c:pt>
                <c:pt idx="135">
                  <c:v>124.22365474358485</c:v>
                </c:pt>
                <c:pt idx="136">
                  <c:v>131.04080652829384</c:v>
                </c:pt>
                <c:pt idx="137">
                  <c:v>118.92142557770022</c:v>
                </c:pt>
                <c:pt idx="138">
                  <c:v>127.25349998123396</c:v>
                </c:pt>
                <c:pt idx="139">
                  <c:v>121.19380950593651</c:v>
                </c:pt>
                <c:pt idx="140">
                  <c:v>109.83188986475443</c:v>
                </c:pt>
                <c:pt idx="141">
                  <c:v>109.95708054961302</c:v>
                </c:pt>
                <c:pt idx="142">
                  <c:v>113.61919641181549</c:v>
                </c:pt>
                <c:pt idx="143">
                  <c:v>101.27257706839818</c:v>
                </c:pt>
                <c:pt idx="144">
                  <c:v>92.183041355452005</c:v>
                </c:pt>
                <c:pt idx="145">
                  <c:v>92.216104245643791</c:v>
                </c:pt>
                <c:pt idx="146">
                  <c:v>84.641491151521024</c:v>
                </c:pt>
                <c:pt idx="147">
                  <c:v>77.261053560034526</c:v>
                </c:pt>
                <c:pt idx="148">
                  <c:v>76.747641656970927</c:v>
                </c:pt>
                <c:pt idx="149">
                  <c:v>76.926372311675678</c:v>
                </c:pt>
                <c:pt idx="150">
                  <c:v>76.488299334409248</c:v>
                </c:pt>
                <c:pt idx="151">
                  <c:v>76.124861595916371</c:v>
                </c:pt>
                <c:pt idx="152">
                  <c:v>79.414811895557307</c:v>
                </c:pt>
                <c:pt idx="153">
                  <c:v>76.352099988740022</c:v>
                </c:pt>
                <c:pt idx="154">
                  <c:v>75.690187729109581</c:v>
                </c:pt>
                <c:pt idx="155">
                  <c:v>81.10400683731811</c:v>
                </c:pt>
                <c:pt idx="156">
                  <c:v>91.774117310362939</c:v>
                </c:pt>
                <c:pt idx="157">
                  <c:v>87.231245230141766</c:v>
                </c:pt>
                <c:pt idx="158">
                  <c:v>92.225079961590879</c:v>
                </c:pt>
                <c:pt idx="159">
                  <c:v>86.068374010057994</c:v>
                </c:pt>
                <c:pt idx="160">
                  <c:v>79.202714487232427</c:v>
                </c:pt>
                <c:pt idx="161">
                  <c:v>80.412197669181396</c:v>
                </c:pt>
                <c:pt idx="162">
                  <c:v>75.809257434723278</c:v>
                </c:pt>
                <c:pt idx="163">
                  <c:v>70.783152078719851</c:v>
                </c:pt>
                <c:pt idx="164">
                  <c:v>60.170994757847154</c:v>
                </c:pt>
                <c:pt idx="165">
                  <c:v>51.02757916400806</c:v>
                </c:pt>
                <c:pt idx="166">
                  <c:v>49.058179759536394</c:v>
                </c:pt>
                <c:pt idx="167">
                  <c:v>44.860046009583229</c:v>
                </c:pt>
                <c:pt idx="168">
                  <c:v>46.786332823506221</c:v>
                </c:pt>
                <c:pt idx="169">
                  <c:v>44.861459044902347</c:v>
                </c:pt>
                <c:pt idx="170">
                  <c:v>40.043249759160979</c:v>
                </c:pt>
                <c:pt idx="171">
                  <c:v>41.842320324913359</c:v>
                </c:pt>
                <c:pt idx="172">
                  <c:v>35.421610116478412</c:v>
                </c:pt>
                <c:pt idx="173">
                  <c:v>32.408742587171112</c:v>
                </c:pt>
                <c:pt idx="174">
                  <c:v>28.546989640806213</c:v>
                </c:pt>
                <c:pt idx="175">
                  <c:v>25.085425533911057</c:v>
                </c:pt>
                <c:pt idx="176">
                  <c:v>23.216396426828808</c:v>
                </c:pt>
                <c:pt idx="177">
                  <c:v>21.861549343792589</c:v>
                </c:pt>
                <c:pt idx="178">
                  <c:v>21.650540682980989</c:v>
                </c:pt>
                <c:pt idx="179">
                  <c:v>20.259312796356767</c:v>
                </c:pt>
                <c:pt idx="180">
                  <c:v>22.056434194722812</c:v>
                </c:pt>
                <c:pt idx="181">
                  <c:v>18.695882439414991</c:v>
                </c:pt>
                <c:pt idx="182">
                  <c:v>16.754205028838246</c:v>
                </c:pt>
                <c:pt idx="183">
                  <c:v>15.113048987226163</c:v>
                </c:pt>
                <c:pt idx="184">
                  <c:v>13.174998154612219</c:v>
                </c:pt>
                <c:pt idx="185">
                  <c:v>12.639357945801898</c:v>
                </c:pt>
                <c:pt idx="186">
                  <c:v>11.451975862953368</c:v>
                </c:pt>
                <c:pt idx="187">
                  <c:v>11.927238392823632</c:v>
                </c:pt>
                <c:pt idx="188">
                  <c:v>10.381148660060799</c:v>
                </c:pt>
                <c:pt idx="189">
                  <c:v>8.6037177369915483</c:v>
                </c:pt>
                <c:pt idx="190">
                  <c:v>8.772376546685182</c:v>
                </c:pt>
                <c:pt idx="191">
                  <c:v>8.4838458037758517</c:v>
                </c:pt>
                <c:pt idx="192">
                  <c:v>7.7207028268838602</c:v>
                </c:pt>
                <c:pt idx="193">
                  <c:v>6.0828260706376875</c:v>
                </c:pt>
                <c:pt idx="194">
                  <c:v>7.4991461015401644</c:v>
                </c:pt>
                <c:pt idx="195">
                  <c:v>4.8708879755783254</c:v>
                </c:pt>
                <c:pt idx="196">
                  <c:v>5.1613419284615105</c:v>
                </c:pt>
                <c:pt idx="197">
                  <c:v>4.8236947321998294</c:v>
                </c:pt>
                <c:pt idx="198">
                  <c:v>4.0662334227877324</c:v>
                </c:pt>
                <c:pt idx="199">
                  <c:v>3.4843220232956744</c:v>
                </c:pt>
                <c:pt idx="200">
                  <c:v>3.0298452376484128</c:v>
                </c:pt>
                <c:pt idx="201">
                  <c:v>2.608394434435561</c:v>
                </c:pt>
                <c:pt idx="202">
                  <c:v>2.6548470830361937</c:v>
                </c:pt>
                <c:pt idx="203">
                  <c:v>2.5753684520011508</c:v>
                </c:pt>
                <c:pt idx="204">
                  <c:v>1.893653273530258</c:v>
                </c:pt>
                <c:pt idx="205">
                  <c:v>2.1208916663538888</c:v>
                </c:pt>
                <c:pt idx="206">
                  <c:v>2.2723839282363096</c:v>
                </c:pt>
                <c:pt idx="207">
                  <c:v>2.1966377972950992</c:v>
                </c:pt>
                <c:pt idx="208">
                  <c:v>2.1208916663538888</c:v>
                </c:pt>
                <c:pt idx="209">
                  <c:v>1.8179071425890476</c:v>
                </c:pt>
                <c:pt idx="210">
                  <c:v>1.8482055949655427</c:v>
                </c:pt>
                <c:pt idx="211">
                  <c:v>1.5073480057300856</c:v>
                </c:pt>
                <c:pt idx="212">
                  <c:v>2.2197733926359646</c:v>
                </c:pt>
                <c:pt idx="213">
                  <c:v>2.0451455354126788</c:v>
                </c:pt>
                <c:pt idx="214">
                  <c:v>2.0451455354126788</c:v>
                </c:pt>
                <c:pt idx="215">
                  <c:v>1.6664148807066281</c:v>
                </c:pt>
                <c:pt idx="216">
                  <c:v>1.39372880931827</c:v>
                </c:pt>
                <c:pt idx="217">
                  <c:v>1.4391764878829827</c:v>
                </c:pt>
                <c:pt idx="218">
                  <c:v>1.1361919641181581</c:v>
                </c:pt>
                <c:pt idx="219">
                  <c:v>1.3244427085288277</c:v>
                </c:pt>
                <c:pt idx="220">
                  <c:v>1.2183981252111249</c:v>
                </c:pt>
                <c:pt idx="221">
                  <c:v>1.2876842260005754</c:v>
                </c:pt>
                <c:pt idx="222">
                  <c:v>1.1361919641181581</c:v>
                </c:pt>
                <c:pt idx="223">
                  <c:v>1.2876842260005754</c:v>
                </c:pt>
                <c:pt idx="224">
                  <c:v>1.2876842260005754</c:v>
                </c:pt>
                <c:pt idx="225">
                  <c:v>1.4792897915650138</c:v>
                </c:pt>
                <c:pt idx="226">
                  <c:v>1.363430356941786</c:v>
                </c:pt>
                <c:pt idx="227">
                  <c:v>1.2119380950593466</c:v>
                </c:pt>
                <c:pt idx="228">
                  <c:v>1.1361919641181581</c:v>
                </c:pt>
                <c:pt idx="229">
                  <c:v>1.0781511575898608</c:v>
                </c:pt>
                <c:pt idx="230">
                  <c:v>0.98667925596466866</c:v>
                </c:pt>
                <c:pt idx="231">
                  <c:v>0.98469970223573844</c:v>
                </c:pt>
                <c:pt idx="232">
                  <c:v>0.84421610116478352</c:v>
                </c:pt>
                <c:pt idx="233">
                  <c:v>0.75746130941210321</c:v>
                </c:pt>
                <c:pt idx="234">
                  <c:v>0.90895357129452381</c:v>
                </c:pt>
                <c:pt idx="235">
                  <c:v>0.98469970223573844</c:v>
                </c:pt>
                <c:pt idx="236">
                  <c:v>0.83320744035331362</c:v>
                </c:pt>
                <c:pt idx="237">
                  <c:v>0.73473747012974444</c:v>
                </c:pt>
                <c:pt idx="238">
                  <c:v>0.59839443443556162</c:v>
                </c:pt>
                <c:pt idx="239">
                  <c:v>0.50749907730611343</c:v>
                </c:pt>
                <c:pt idx="240">
                  <c:v>0.49992446421199194</c:v>
                </c:pt>
                <c:pt idx="241">
                  <c:v>0.43175294636490175</c:v>
                </c:pt>
                <c:pt idx="242">
                  <c:v>0.40902910708253581</c:v>
                </c:pt>
                <c:pt idx="243">
                  <c:v>0.45447678564726668</c:v>
                </c:pt>
                <c:pt idx="244">
                  <c:v>0.47720062492962739</c:v>
                </c:pt>
                <c:pt idx="245">
                  <c:v>0.42417833327078097</c:v>
                </c:pt>
                <c:pt idx="246">
                  <c:v>0.34085758923545117</c:v>
                </c:pt>
                <c:pt idx="247">
                  <c:v>0.27268607138836093</c:v>
                </c:pt>
                <c:pt idx="248">
                  <c:v>0.3105591368589623</c:v>
                </c:pt>
                <c:pt idx="249">
                  <c:v>0.41660372017665681</c:v>
                </c:pt>
                <c:pt idx="250">
                  <c:v>0.43175294636490175</c:v>
                </c:pt>
                <c:pt idx="251">
                  <c:v>0.54537214277670965</c:v>
                </c:pt>
                <c:pt idx="252">
                  <c:v>0.56052136896495175</c:v>
                </c:pt>
                <c:pt idx="253">
                  <c:v>0.45447678564726668</c:v>
                </c:pt>
                <c:pt idx="254">
                  <c:v>0.37873065470605161</c:v>
                </c:pt>
                <c:pt idx="255">
                  <c:v>0.52264830349435165</c:v>
                </c:pt>
                <c:pt idx="256">
                  <c:v>0.59081982134144051</c:v>
                </c:pt>
                <c:pt idx="257">
                  <c:v>0.58324520824731951</c:v>
                </c:pt>
                <c:pt idx="258">
                  <c:v>0.59839443443556162</c:v>
                </c:pt>
                <c:pt idx="259">
                  <c:v>0.47720062492962739</c:v>
                </c:pt>
                <c:pt idx="260">
                  <c:v>0.42417833327078097</c:v>
                </c:pt>
                <c:pt idx="261">
                  <c:v>0.42417833327078097</c:v>
                </c:pt>
                <c:pt idx="262">
                  <c:v>0.40902910708253581</c:v>
                </c:pt>
                <c:pt idx="263">
                  <c:v>0.63626749990616649</c:v>
                </c:pt>
                <c:pt idx="264">
                  <c:v>0.48477523802374606</c:v>
                </c:pt>
                <c:pt idx="265">
                  <c:v>0.53022291658847975</c:v>
                </c:pt>
                <c:pt idx="266">
                  <c:v>0.60596904752968861</c:v>
                </c:pt>
                <c:pt idx="267">
                  <c:v>0.59081982134144051</c:v>
                </c:pt>
                <c:pt idx="268">
                  <c:v>0.6211182737179245</c:v>
                </c:pt>
                <c:pt idx="269">
                  <c:v>0.58324520824731951</c:v>
                </c:pt>
                <c:pt idx="270">
                  <c:v>0.57567059515320063</c:v>
                </c:pt>
                <c:pt idx="271">
                  <c:v>0.58324520824731951</c:v>
                </c:pt>
                <c:pt idx="272">
                  <c:v>0.59081982134144051</c:v>
                </c:pt>
                <c:pt idx="273">
                  <c:v>0.53779752968259364</c:v>
                </c:pt>
                <c:pt idx="274">
                  <c:v>0.43175294636490175</c:v>
                </c:pt>
                <c:pt idx="275">
                  <c:v>0.43175294636490175</c:v>
                </c:pt>
                <c:pt idx="276">
                  <c:v>0.58324520824731951</c:v>
                </c:pt>
                <c:pt idx="277">
                  <c:v>0.58324520824731951</c:v>
                </c:pt>
                <c:pt idx="278">
                  <c:v>0.6286928868120456</c:v>
                </c:pt>
                <c:pt idx="279">
                  <c:v>0.65899133918853936</c:v>
                </c:pt>
                <c:pt idx="280">
                  <c:v>0.67414056537677725</c:v>
                </c:pt>
                <c:pt idx="281">
                  <c:v>0.74988669631798643</c:v>
                </c:pt>
                <c:pt idx="282">
                  <c:v>0.6514167260944087</c:v>
                </c:pt>
                <c:pt idx="283">
                  <c:v>0.69807709811207463</c:v>
                </c:pt>
                <c:pt idx="284">
                  <c:v>0.64384211300029304</c:v>
                </c:pt>
                <c:pt idx="285">
                  <c:v>0.64384211300029304</c:v>
                </c:pt>
                <c:pt idx="286">
                  <c:v>0.71958824394149801</c:v>
                </c:pt>
                <c:pt idx="287">
                  <c:v>0.74988669631798643</c:v>
                </c:pt>
                <c:pt idx="288">
                  <c:v>0.65899133918853936</c:v>
                </c:pt>
                <c:pt idx="289">
                  <c:v>0.75746130941210321</c:v>
                </c:pt>
                <c:pt idx="290">
                  <c:v>0.75746130941210321</c:v>
                </c:pt>
                <c:pt idx="291">
                  <c:v>0.73473747012974444</c:v>
                </c:pt>
                <c:pt idx="292">
                  <c:v>0.98469970223573844</c:v>
                </c:pt>
                <c:pt idx="293">
                  <c:v>0.83320744035331362</c:v>
                </c:pt>
                <c:pt idx="294">
                  <c:v>0.90895357129452381</c:v>
                </c:pt>
                <c:pt idx="295">
                  <c:v>1.1361919641181581</c:v>
                </c:pt>
                <c:pt idx="296">
                  <c:v>1.2119380950593466</c:v>
                </c:pt>
                <c:pt idx="297">
                  <c:v>1.2119380950593466</c:v>
                </c:pt>
                <c:pt idx="298">
                  <c:v>1.363430356941786</c:v>
                </c:pt>
                <c:pt idx="299">
                  <c:v>1.2119380950593466</c:v>
                </c:pt>
                <c:pt idx="300">
                  <c:v>1.0604458331769528</c:v>
                </c:pt>
                <c:pt idx="301">
                  <c:v>1.0604458331769528</c:v>
                </c:pt>
                <c:pt idx="302">
                  <c:v>1.2119380950593466</c:v>
                </c:pt>
                <c:pt idx="303">
                  <c:v>1.2876842260005754</c:v>
                </c:pt>
                <c:pt idx="304">
                  <c:v>1.2119380950593466</c:v>
                </c:pt>
                <c:pt idx="305">
                  <c:v>1.6664148807066281</c:v>
                </c:pt>
                <c:pt idx="306">
                  <c:v>1.5906687497654168</c:v>
                </c:pt>
                <c:pt idx="307">
                  <c:v>1.5149226188242058</c:v>
                </c:pt>
                <c:pt idx="308">
                  <c:v>1.6664148807066281</c:v>
                </c:pt>
                <c:pt idx="309">
                  <c:v>1.4391764878829827</c:v>
                </c:pt>
                <c:pt idx="310">
                  <c:v>1.4391764878829827</c:v>
                </c:pt>
                <c:pt idx="311">
                  <c:v>1.363430356941786</c:v>
                </c:pt>
                <c:pt idx="312">
                  <c:v>1.5149226188242058</c:v>
                </c:pt>
                <c:pt idx="313">
                  <c:v>1.7421610116478372</c:v>
                </c:pt>
                <c:pt idx="314">
                  <c:v>1.7421610116478372</c:v>
                </c:pt>
                <c:pt idx="315">
                  <c:v>1.6664148807066281</c:v>
                </c:pt>
                <c:pt idx="316">
                  <c:v>1.893653273530258</c:v>
                </c:pt>
                <c:pt idx="317">
                  <c:v>1.893653273530258</c:v>
                </c:pt>
                <c:pt idx="318">
                  <c:v>1.893653273530258</c:v>
                </c:pt>
                <c:pt idx="319">
                  <c:v>1.8179071425890476</c:v>
                </c:pt>
                <c:pt idx="320">
                  <c:v>1.7421610116478372</c:v>
                </c:pt>
                <c:pt idx="321">
                  <c:v>1.5906687497654168</c:v>
                </c:pt>
                <c:pt idx="322">
                  <c:v>1.5149226188242058</c:v>
                </c:pt>
                <c:pt idx="323">
                  <c:v>1.363430356941786</c:v>
                </c:pt>
                <c:pt idx="324">
                  <c:v>1.363430356941786</c:v>
                </c:pt>
                <c:pt idx="325">
                  <c:v>1.2119380950593466</c:v>
                </c:pt>
                <c:pt idx="326">
                  <c:v>1.363430356941786</c:v>
                </c:pt>
                <c:pt idx="327">
                  <c:v>0.98469970223573844</c:v>
                </c:pt>
                <c:pt idx="328">
                  <c:v>1.363430356941786</c:v>
                </c:pt>
                <c:pt idx="329">
                  <c:v>1.2876842260005754</c:v>
                </c:pt>
                <c:pt idx="330">
                  <c:v>1.2119380950593466</c:v>
                </c:pt>
                <c:pt idx="331">
                  <c:v>1.2119380950593466</c:v>
                </c:pt>
                <c:pt idx="332">
                  <c:v>1.2876842260005754</c:v>
                </c:pt>
                <c:pt idx="333">
                  <c:v>1.1361919641181581</c:v>
                </c:pt>
                <c:pt idx="334">
                  <c:v>1.2119380950593466</c:v>
                </c:pt>
                <c:pt idx="335">
                  <c:v>1.1361919641181581</c:v>
                </c:pt>
                <c:pt idx="336">
                  <c:v>1.1361919641181581</c:v>
                </c:pt>
                <c:pt idx="337">
                  <c:v>1.2119380950593466</c:v>
                </c:pt>
                <c:pt idx="338">
                  <c:v>1.2876842260005754</c:v>
                </c:pt>
                <c:pt idx="339">
                  <c:v>1.2876842260005754</c:v>
                </c:pt>
                <c:pt idx="340">
                  <c:v>1.2119380950593466</c:v>
                </c:pt>
                <c:pt idx="341">
                  <c:v>1.2119380950593466</c:v>
                </c:pt>
                <c:pt idx="342">
                  <c:v>1.2119380950593466</c:v>
                </c:pt>
                <c:pt idx="343">
                  <c:v>1.2119380950593466</c:v>
                </c:pt>
                <c:pt idx="344">
                  <c:v>1.2119380950593466</c:v>
                </c:pt>
                <c:pt idx="345">
                  <c:v>1.2119380950593466</c:v>
                </c:pt>
                <c:pt idx="346">
                  <c:v>1.2119380950593466</c:v>
                </c:pt>
                <c:pt idx="347">
                  <c:v>1.2119380950593466</c:v>
                </c:pt>
                <c:pt idx="348">
                  <c:v>1.2876842260005754</c:v>
                </c:pt>
                <c:pt idx="349">
                  <c:v>1.2119380950593466</c:v>
                </c:pt>
                <c:pt idx="350">
                  <c:v>1.1361919641181581</c:v>
                </c:pt>
                <c:pt idx="351">
                  <c:v>1.1361919641181581</c:v>
                </c:pt>
                <c:pt idx="352">
                  <c:v>1.2119380950593466</c:v>
                </c:pt>
                <c:pt idx="353">
                  <c:v>1.4391764878829827</c:v>
                </c:pt>
                <c:pt idx="354">
                  <c:v>1.2119380950593466</c:v>
                </c:pt>
                <c:pt idx="355">
                  <c:v>1.363430356941786</c:v>
                </c:pt>
                <c:pt idx="356">
                  <c:v>1.2876842260005754</c:v>
                </c:pt>
                <c:pt idx="357">
                  <c:v>1.2876842260005754</c:v>
                </c:pt>
                <c:pt idx="358">
                  <c:v>1.2876842260005754</c:v>
                </c:pt>
                <c:pt idx="359">
                  <c:v>1.2119380950593466</c:v>
                </c:pt>
                <c:pt idx="360">
                  <c:v>1.2876842260005754</c:v>
                </c:pt>
                <c:pt idx="361">
                  <c:v>1.2119380950593466</c:v>
                </c:pt>
                <c:pt idx="362">
                  <c:v>1.2876842260005754</c:v>
                </c:pt>
                <c:pt idx="363">
                  <c:v>1.2876842260005754</c:v>
                </c:pt>
                <c:pt idx="364">
                  <c:v>1.2876842260005754</c:v>
                </c:pt>
                <c:pt idx="365">
                  <c:v>1.2119380950593466</c:v>
                </c:pt>
              </c:numCache>
            </c:numRef>
          </c:val>
          <c:extLst>
            <c:ext xmlns:c16="http://schemas.microsoft.com/office/drawing/2014/chart" uri="{C3380CC4-5D6E-409C-BE32-E72D297353CC}">
              <c16:uniqueId val="{00000001-03F5-47AF-AE1C-DE1C4695D60F}"/>
            </c:ext>
          </c:extLst>
        </c:ser>
        <c:dLbls>
          <c:showLegendKey val="0"/>
          <c:showVal val="0"/>
          <c:showCatName val="0"/>
          <c:showSerName val="0"/>
          <c:showPercent val="0"/>
          <c:showBubbleSize val="0"/>
        </c:dLbls>
        <c:axId val="188073088"/>
        <c:axId val="188075008"/>
      </c:areaChart>
      <c:scatterChart>
        <c:scatterStyle val="lineMarker"/>
        <c:varyColors val="0"/>
        <c:ser>
          <c:idx val="9"/>
          <c:order val="2"/>
          <c:tx>
            <c:v>Median of adjusted and scaled USGS 09089500 (POR 1974 to 2012)</c:v>
          </c:tx>
          <c:spPr>
            <a:ln w="28575">
              <a:solidFill>
                <a:schemeClr val="tx1"/>
              </a:solidFill>
            </a:ln>
          </c:spPr>
          <c:marker>
            <c:symbol val="none"/>
          </c:marker>
          <c:xVal>
            <c:numRef>
              <c:f>'Adjusted-scaled WDivide at LT'!$CC$7:$CC$372</c:f>
              <c:numCache>
                <c:formatCode>m/d/yyyy</c:formatCode>
                <c:ptCount val="366"/>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pt idx="182">
                  <c:v>41091</c:v>
                </c:pt>
                <c:pt idx="183">
                  <c:v>41092</c:v>
                </c:pt>
                <c:pt idx="184">
                  <c:v>41093</c:v>
                </c:pt>
                <c:pt idx="185">
                  <c:v>41094</c:v>
                </c:pt>
                <c:pt idx="186">
                  <c:v>41095</c:v>
                </c:pt>
                <c:pt idx="187">
                  <c:v>41096</c:v>
                </c:pt>
                <c:pt idx="188">
                  <c:v>41097</c:v>
                </c:pt>
                <c:pt idx="189">
                  <c:v>41098</c:v>
                </c:pt>
                <c:pt idx="190">
                  <c:v>41099</c:v>
                </c:pt>
                <c:pt idx="191">
                  <c:v>41100</c:v>
                </c:pt>
                <c:pt idx="192">
                  <c:v>41101</c:v>
                </c:pt>
                <c:pt idx="193">
                  <c:v>41102</c:v>
                </c:pt>
                <c:pt idx="194">
                  <c:v>41103</c:v>
                </c:pt>
                <c:pt idx="195">
                  <c:v>41104</c:v>
                </c:pt>
                <c:pt idx="196">
                  <c:v>41105</c:v>
                </c:pt>
                <c:pt idx="197">
                  <c:v>41106</c:v>
                </c:pt>
                <c:pt idx="198">
                  <c:v>41107</c:v>
                </c:pt>
                <c:pt idx="199">
                  <c:v>41108</c:v>
                </c:pt>
                <c:pt idx="200">
                  <c:v>41109</c:v>
                </c:pt>
                <c:pt idx="201">
                  <c:v>41110</c:v>
                </c:pt>
                <c:pt idx="202">
                  <c:v>41111</c:v>
                </c:pt>
                <c:pt idx="203">
                  <c:v>41112</c:v>
                </c:pt>
                <c:pt idx="204">
                  <c:v>41113</c:v>
                </c:pt>
                <c:pt idx="205">
                  <c:v>41114</c:v>
                </c:pt>
                <c:pt idx="206">
                  <c:v>41115</c:v>
                </c:pt>
                <c:pt idx="207">
                  <c:v>41116</c:v>
                </c:pt>
                <c:pt idx="208">
                  <c:v>41117</c:v>
                </c:pt>
                <c:pt idx="209">
                  <c:v>41118</c:v>
                </c:pt>
                <c:pt idx="210">
                  <c:v>41119</c:v>
                </c:pt>
                <c:pt idx="211">
                  <c:v>41120</c:v>
                </c:pt>
                <c:pt idx="212">
                  <c:v>41121</c:v>
                </c:pt>
                <c:pt idx="213">
                  <c:v>41122</c:v>
                </c:pt>
                <c:pt idx="214">
                  <c:v>41123</c:v>
                </c:pt>
                <c:pt idx="215">
                  <c:v>41124</c:v>
                </c:pt>
                <c:pt idx="216">
                  <c:v>41125</c:v>
                </c:pt>
                <c:pt idx="217">
                  <c:v>41126</c:v>
                </c:pt>
                <c:pt idx="218">
                  <c:v>41127</c:v>
                </c:pt>
                <c:pt idx="219">
                  <c:v>41128</c:v>
                </c:pt>
                <c:pt idx="220">
                  <c:v>41129</c:v>
                </c:pt>
                <c:pt idx="221">
                  <c:v>41130</c:v>
                </c:pt>
                <c:pt idx="222">
                  <c:v>41131</c:v>
                </c:pt>
                <c:pt idx="223">
                  <c:v>41132</c:v>
                </c:pt>
                <c:pt idx="224">
                  <c:v>41133</c:v>
                </c:pt>
                <c:pt idx="225">
                  <c:v>41134</c:v>
                </c:pt>
                <c:pt idx="226">
                  <c:v>41135</c:v>
                </c:pt>
                <c:pt idx="227">
                  <c:v>41136</c:v>
                </c:pt>
                <c:pt idx="228">
                  <c:v>41137</c:v>
                </c:pt>
                <c:pt idx="229">
                  <c:v>41138</c:v>
                </c:pt>
                <c:pt idx="230">
                  <c:v>41139</c:v>
                </c:pt>
                <c:pt idx="231">
                  <c:v>41140</c:v>
                </c:pt>
                <c:pt idx="232">
                  <c:v>41141</c:v>
                </c:pt>
                <c:pt idx="233">
                  <c:v>41142</c:v>
                </c:pt>
                <c:pt idx="234">
                  <c:v>41143</c:v>
                </c:pt>
                <c:pt idx="235">
                  <c:v>41144</c:v>
                </c:pt>
                <c:pt idx="236">
                  <c:v>41145</c:v>
                </c:pt>
                <c:pt idx="237">
                  <c:v>41146</c:v>
                </c:pt>
                <c:pt idx="238">
                  <c:v>41147</c:v>
                </c:pt>
                <c:pt idx="239">
                  <c:v>41148</c:v>
                </c:pt>
                <c:pt idx="240">
                  <c:v>41149</c:v>
                </c:pt>
                <c:pt idx="241">
                  <c:v>41150</c:v>
                </c:pt>
                <c:pt idx="242">
                  <c:v>41151</c:v>
                </c:pt>
                <c:pt idx="243">
                  <c:v>41152</c:v>
                </c:pt>
                <c:pt idx="244">
                  <c:v>41153</c:v>
                </c:pt>
                <c:pt idx="245">
                  <c:v>41154</c:v>
                </c:pt>
                <c:pt idx="246">
                  <c:v>41155</c:v>
                </c:pt>
                <c:pt idx="247">
                  <c:v>41156</c:v>
                </c:pt>
                <c:pt idx="248">
                  <c:v>41157</c:v>
                </c:pt>
                <c:pt idx="249">
                  <c:v>41158</c:v>
                </c:pt>
                <c:pt idx="250">
                  <c:v>41159</c:v>
                </c:pt>
                <c:pt idx="251">
                  <c:v>41160</c:v>
                </c:pt>
                <c:pt idx="252">
                  <c:v>41161</c:v>
                </c:pt>
                <c:pt idx="253">
                  <c:v>41162</c:v>
                </c:pt>
                <c:pt idx="254">
                  <c:v>41163</c:v>
                </c:pt>
                <c:pt idx="255">
                  <c:v>41164</c:v>
                </c:pt>
                <c:pt idx="256">
                  <c:v>41165</c:v>
                </c:pt>
                <c:pt idx="257">
                  <c:v>41166</c:v>
                </c:pt>
                <c:pt idx="258">
                  <c:v>41167</c:v>
                </c:pt>
                <c:pt idx="259">
                  <c:v>41168</c:v>
                </c:pt>
                <c:pt idx="260">
                  <c:v>41169</c:v>
                </c:pt>
                <c:pt idx="261">
                  <c:v>41170</c:v>
                </c:pt>
                <c:pt idx="262">
                  <c:v>41171</c:v>
                </c:pt>
                <c:pt idx="263">
                  <c:v>41172</c:v>
                </c:pt>
                <c:pt idx="264">
                  <c:v>41173</c:v>
                </c:pt>
                <c:pt idx="265">
                  <c:v>41174</c:v>
                </c:pt>
                <c:pt idx="266">
                  <c:v>41175</c:v>
                </c:pt>
                <c:pt idx="267">
                  <c:v>41176</c:v>
                </c:pt>
                <c:pt idx="268">
                  <c:v>41177</c:v>
                </c:pt>
                <c:pt idx="269">
                  <c:v>41178</c:v>
                </c:pt>
                <c:pt idx="270">
                  <c:v>41179</c:v>
                </c:pt>
                <c:pt idx="271">
                  <c:v>41180</c:v>
                </c:pt>
                <c:pt idx="272">
                  <c:v>41181</c:v>
                </c:pt>
                <c:pt idx="273">
                  <c:v>41182</c:v>
                </c:pt>
                <c:pt idx="274">
                  <c:v>41183</c:v>
                </c:pt>
                <c:pt idx="275">
                  <c:v>41184</c:v>
                </c:pt>
                <c:pt idx="276">
                  <c:v>41185</c:v>
                </c:pt>
                <c:pt idx="277">
                  <c:v>41186</c:v>
                </c:pt>
                <c:pt idx="278">
                  <c:v>41187</c:v>
                </c:pt>
                <c:pt idx="279">
                  <c:v>41188</c:v>
                </c:pt>
                <c:pt idx="280">
                  <c:v>41189</c:v>
                </c:pt>
                <c:pt idx="281">
                  <c:v>41190</c:v>
                </c:pt>
                <c:pt idx="282">
                  <c:v>41191</c:v>
                </c:pt>
                <c:pt idx="283">
                  <c:v>41192</c:v>
                </c:pt>
                <c:pt idx="284">
                  <c:v>41193</c:v>
                </c:pt>
                <c:pt idx="285">
                  <c:v>41194</c:v>
                </c:pt>
                <c:pt idx="286">
                  <c:v>41195</c:v>
                </c:pt>
                <c:pt idx="287">
                  <c:v>41196</c:v>
                </c:pt>
                <c:pt idx="288">
                  <c:v>41197</c:v>
                </c:pt>
                <c:pt idx="289">
                  <c:v>41198</c:v>
                </c:pt>
                <c:pt idx="290">
                  <c:v>41199</c:v>
                </c:pt>
                <c:pt idx="291">
                  <c:v>41200</c:v>
                </c:pt>
                <c:pt idx="292">
                  <c:v>41201</c:v>
                </c:pt>
                <c:pt idx="293">
                  <c:v>41202</c:v>
                </c:pt>
                <c:pt idx="294">
                  <c:v>41203</c:v>
                </c:pt>
                <c:pt idx="295">
                  <c:v>41204</c:v>
                </c:pt>
                <c:pt idx="296">
                  <c:v>41205</c:v>
                </c:pt>
                <c:pt idx="297">
                  <c:v>41206</c:v>
                </c:pt>
                <c:pt idx="298">
                  <c:v>41207</c:v>
                </c:pt>
                <c:pt idx="299">
                  <c:v>41208</c:v>
                </c:pt>
                <c:pt idx="300">
                  <c:v>41209</c:v>
                </c:pt>
                <c:pt idx="301">
                  <c:v>41210</c:v>
                </c:pt>
                <c:pt idx="302">
                  <c:v>41211</c:v>
                </c:pt>
                <c:pt idx="303">
                  <c:v>41212</c:v>
                </c:pt>
                <c:pt idx="304">
                  <c:v>41213</c:v>
                </c:pt>
                <c:pt idx="305">
                  <c:v>41214</c:v>
                </c:pt>
                <c:pt idx="306">
                  <c:v>41215</c:v>
                </c:pt>
                <c:pt idx="307">
                  <c:v>41216</c:v>
                </c:pt>
                <c:pt idx="308">
                  <c:v>41217</c:v>
                </c:pt>
                <c:pt idx="309">
                  <c:v>41218</c:v>
                </c:pt>
                <c:pt idx="310">
                  <c:v>41219</c:v>
                </c:pt>
                <c:pt idx="311">
                  <c:v>41220</c:v>
                </c:pt>
                <c:pt idx="312">
                  <c:v>41221</c:v>
                </c:pt>
                <c:pt idx="313">
                  <c:v>41222</c:v>
                </c:pt>
                <c:pt idx="314">
                  <c:v>41223</c:v>
                </c:pt>
                <c:pt idx="315">
                  <c:v>41224</c:v>
                </c:pt>
                <c:pt idx="316">
                  <c:v>41225</c:v>
                </c:pt>
                <c:pt idx="317">
                  <c:v>41226</c:v>
                </c:pt>
                <c:pt idx="318">
                  <c:v>41227</c:v>
                </c:pt>
                <c:pt idx="319">
                  <c:v>41228</c:v>
                </c:pt>
                <c:pt idx="320">
                  <c:v>41229</c:v>
                </c:pt>
                <c:pt idx="321">
                  <c:v>41230</c:v>
                </c:pt>
                <c:pt idx="322">
                  <c:v>41231</c:v>
                </c:pt>
                <c:pt idx="323">
                  <c:v>41232</c:v>
                </c:pt>
                <c:pt idx="324">
                  <c:v>41233</c:v>
                </c:pt>
                <c:pt idx="325">
                  <c:v>41234</c:v>
                </c:pt>
                <c:pt idx="326">
                  <c:v>41235</c:v>
                </c:pt>
                <c:pt idx="327">
                  <c:v>41236</c:v>
                </c:pt>
                <c:pt idx="328">
                  <c:v>41237</c:v>
                </c:pt>
                <c:pt idx="329">
                  <c:v>41238</c:v>
                </c:pt>
                <c:pt idx="330">
                  <c:v>41239</c:v>
                </c:pt>
                <c:pt idx="331">
                  <c:v>41240</c:v>
                </c:pt>
                <c:pt idx="332">
                  <c:v>41241</c:v>
                </c:pt>
                <c:pt idx="333">
                  <c:v>41242</c:v>
                </c:pt>
                <c:pt idx="334">
                  <c:v>41243</c:v>
                </c:pt>
                <c:pt idx="335">
                  <c:v>41244</c:v>
                </c:pt>
                <c:pt idx="336">
                  <c:v>41245</c:v>
                </c:pt>
                <c:pt idx="337">
                  <c:v>41246</c:v>
                </c:pt>
                <c:pt idx="338">
                  <c:v>41247</c:v>
                </c:pt>
                <c:pt idx="339">
                  <c:v>41248</c:v>
                </c:pt>
                <c:pt idx="340">
                  <c:v>41249</c:v>
                </c:pt>
                <c:pt idx="341">
                  <c:v>41250</c:v>
                </c:pt>
                <c:pt idx="342">
                  <c:v>41251</c:v>
                </c:pt>
                <c:pt idx="343">
                  <c:v>41252</c:v>
                </c:pt>
                <c:pt idx="344">
                  <c:v>41253</c:v>
                </c:pt>
                <c:pt idx="345">
                  <c:v>41254</c:v>
                </c:pt>
                <c:pt idx="346">
                  <c:v>41255</c:v>
                </c:pt>
                <c:pt idx="347">
                  <c:v>41256</c:v>
                </c:pt>
                <c:pt idx="348">
                  <c:v>41257</c:v>
                </c:pt>
                <c:pt idx="349">
                  <c:v>41258</c:v>
                </c:pt>
                <c:pt idx="350">
                  <c:v>41259</c:v>
                </c:pt>
                <c:pt idx="351">
                  <c:v>41260</c:v>
                </c:pt>
                <c:pt idx="352">
                  <c:v>41261</c:v>
                </c:pt>
                <c:pt idx="353">
                  <c:v>41262</c:v>
                </c:pt>
                <c:pt idx="354">
                  <c:v>41263</c:v>
                </c:pt>
                <c:pt idx="355">
                  <c:v>41264</c:v>
                </c:pt>
                <c:pt idx="356">
                  <c:v>41265</c:v>
                </c:pt>
                <c:pt idx="357">
                  <c:v>41266</c:v>
                </c:pt>
                <c:pt idx="358">
                  <c:v>41267</c:v>
                </c:pt>
                <c:pt idx="359">
                  <c:v>41268</c:v>
                </c:pt>
                <c:pt idx="360">
                  <c:v>41269</c:v>
                </c:pt>
                <c:pt idx="361">
                  <c:v>41270</c:v>
                </c:pt>
                <c:pt idx="362">
                  <c:v>41271</c:v>
                </c:pt>
                <c:pt idx="363">
                  <c:v>41272</c:v>
                </c:pt>
                <c:pt idx="364">
                  <c:v>41273</c:v>
                </c:pt>
                <c:pt idx="365">
                  <c:v>41274</c:v>
                </c:pt>
              </c:numCache>
            </c:numRef>
          </c:xVal>
          <c:yVal>
            <c:numRef>
              <c:f>'Adjusted-scaled WDivide at LT'!$BS$7:$BS$372</c:f>
              <c:numCache>
                <c:formatCode>0.00</c:formatCode>
                <c:ptCount val="366"/>
                <c:pt idx="0">
                  <c:v>2.4238761901187167</c:v>
                </c:pt>
                <c:pt idx="1">
                  <c:v>2.4238761901187167</c:v>
                </c:pt>
                <c:pt idx="2">
                  <c:v>2.3481300591775418</c:v>
                </c:pt>
                <c:pt idx="3">
                  <c:v>2.0451455354126788</c:v>
                </c:pt>
                <c:pt idx="4">
                  <c:v>2.2723839282363096</c:v>
                </c:pt>
                <c:pt idx="5">
                  <c:v>2.3481300591775418</c:v>
                </c:pt>
                <c:pt idx="6">
                  <c:v>2.0451455354126788</c:v>
                </c:pt>
                <c:pt idx="7">
                  <c:v>2.3481300591775418</c:v>
                </c:pt>
                <c:pt idx="8">
                  <c:v>2.2723839282363096</c:v>
                </c:pt>
                <c:pt idx="9">
                  <c:v>2.4238761901187167</c:v>
                </c:pt>
                <c:pt idx="10">
                  <c:v>2.1966377972950992</c:v>
                </c:pt>
                <c:pt idx="11">
                  <c:v>2.2723839282363096</c:v>
                </c:pt>
                <c:pt idx="12">
                  <c:v>2.3481300591775418</c:v>
                </c:pt>
                <c:pt idx="13">
                  <c:v>2.3481300591775418</c:v>
                </c:pt>
                <c:pt idx="14">
                  <c:v>2.1208916663538888</c:v>
                </c:pt>
                <c:pt idx="15">
                  <c:v>2.0451455354126788</c:v>
                </c:pt>
                <c:pt idx="16">
                  <c:v>2.1966377972950992</c:v>
                </c:pt>
                <c:pt idx="17">
                  <c:v>2.4238761901187167</c:v>
                </c:pt>
                <c:pt idx="18">
                  <c:v>2.1208916663538888</c:v>
                </c:pt>
                <c:pt idx="19">
                  <c:v>2.1966377972950992</c:v>
                </c:pt>
                <c:pt idx="20">
                  <c:v>2.1966377972950992</c:v>
                </c:pt>
                <c:pt idx="21">
                  <c:v>2.2723839282363096</c:v>
                </c:pt>
                <c:pt idx="22">
                  <c:v>1.893653273530258</c:v>
                </c:pt>
                <c:pt idx="23">
                  <c:v>2.1208916663538888</c:v>
                </c:pt>
                <c:pt idx="24">
                  <c:v>2.3481300591775418</c:v>
                </c:pt>
                <c:pt idx="25">
                  <c:v>2.2723839282363096</c:v>
                </c:pt>
                <c:pt idx="26">
                  <c:v>2.1966377972950992</c:v>
                </c:pt>
                <c:pt idx="27">
                  <c:v>2.1966377972950992</c:v>
                </c:pt>
                <c:pt idx="28">
                  <c:v>2.1208916663538888</c:v>
                </c:pt>
                <c:pt idx="29">
                  <c:v>2.1208916663538888</c:v>
                </c:pt>
                <c:pt idx="30">
                  <c:v>2.1208916663538888</c:v>
                </c:pt>
                <c:pt idx="31">
                  <c:v>2.2723839282363096</c:v>
                </c:pt>
                <c:pt idx="32">
                  <c:v>2.2723839282363096</c:v>
                </c:pt>
                <c:pt idx="33">
                  <c:v>2.1966377972950992</c:v>
                </c:pt>
                <c:pt idx="34">
                  <c:v>2.2723839282363096</c:v>
                </c:pt>
                <c:pt idx="35">
                  <c:v>2.2723839282363096</c:v>
                </c:pt>
                <c:pt idx="36">
                  <c:v>2.2723839282363096</c:v>
                </c:pt>
                <c:pt idx="37">
                  <c:v>2.2723839282363096</c:v>
                </c:pt>
                <c:pt idx="38">
                  <c:v>2.2723839282363096</c:v>
                </c:pt>
                <c:pt idx="39">
                  <c:v>2.2723839282363096</c:v>
                </c:pt>
                <c:pt idx="40">
                  <c:v>2.3481300591775418</c:v>
                </c:pt>
                <c:pt idx="41">
                  <c:v>2.2723839282363096</c:v>
                </c:pt>
                <c:pt idx="42">
                  <c:v>2.1966377972950992</c:v>
                </c:pt>
                <c:pt idx="43">
                  <c:v>1.9693994044714684</c:v>
                </c:pt>
                <c:pt idx="44">
                  <c:v>2.0451455354126788</c:v>
                </c:pt>
                <c:pt idx="45">
                  <c:v>2.1208916663538888</c:v>
                </c:pt>
                <c:pt idx="46">
                  <c:v>2.1208916663538888</c:v>
                </c:pt>
                <c:pt idx="47">
                  <c:v>2.1208916663538888</c:v>
                </c:pt>
                <c:pt idx="48">
                  <c:v>2.1208916663538888</c:v>
                </c:pt>
                <c:pt idx="49">
                  <c:v>2.1208916663538888</c:v>
                </c:pt>
                <c:pt idx="50">
                  <c:v>2.1208916663538888</c:v>
                </c:pt>
                <c:pt idx="51">
                  <c:v>2.2723839282363096</c:v>
                </c:pt>
                <c:pt idx="52">
                  <c:v>2.2723839282363096</c:v>
                </c:pt>
                <c:pt idx="53">
                  <c:v>2.0451455354126788</c:v>
                </c:pt>
                <c:pt idx="54">
                  <c:v>2.1208916663538888</c:v>
                </c:pt>
                <c:pt idx="55">
                  <c:v>2.1966377972950992</c:v>
                </c:pt>
                <c:pt idx="56">
                  <c:v>2.1966377972950992</c:v>
                </c:pt>
                <c:pt idx="57">
                  <c:v>2.1208916663538888</c:v>
                </c:pt>
                <c:pt idx="58">
                  <c:v>2.1208916663538888</c:v>
                </c:pt>
                <c:pt idx="59">
                  <c:v>#N/A</c:v>
                </c:pt>
                <c:pt idx="60">
                  <c:v>2.2723839282363096</c:v>
                </c:pt>
                <c:pt idx="61">
                  <c:v>2.5753684520011508</c:v>
                </c:pt>
                <c:pt idx="62">
                  <c:v>2.4238761901187167</c:v>
                </c:pt>
                <c:pt idx="63">
                  <c:v>2.4996223210599378</c:v>
                </c:pt>
                <c:pt idx="64">
                  <c:v>2.7268607138835717</c:v>
                </c:pt>
                <c:pt idx="65">
                  <c:v>2.651114582942395</c:v>
                </c:pt>
                <c:pt idx="66">
                  <c:v>2.7268607138835717</c:v>
                </c:pt>
                <c:pt idx="67">
                  <c:v>2.8026068448247767</c:v>
                </c:pt>
                <c:pt idx="68">
                  <c:v>2.7268607138835717</c:v>
                </c:pt>
                <c:pt idx="69">
                  <c:v>2.7268607138835717</c:v>
                </c:pt>
                <c:pt idx="70">
                  <c:v>2.8026068448247767</c:v>
                </c:pt>
                <c:pt idx="71">
                  <c:v>3.0298452376484128</c:v>
                </c:pt>
                <c:pt idx="72">
                  <c:v>2.9540991067072024</c:v>
                </c:pt>
                <c:pt idx="73">
                  <c:v>3.1055913685896477</c:v>
                </c:pt>
                <c:pt idx="74">
                  <c:v>3.1813374995308341</c:v>
                </c:pt>
                <c:pt idx="75">
                  <c:v>3.5600681542368777</c:v>
                </c:pt>
                <c:pt idx="76">
                  <c:v>4.0145449398841455</c:v>
                </c:pt>
                <c:pt idx="77">
                  <c:v>4.0902910708253577</c:v>
                </c:pt>
                <c:pt idx="78">
                  <c:v>3.7873065470605587</c:v>
                </c:pt>
                <c:pt idx="79">
                  <c:v>3.7873065470605587</c:v>
                </c:pt>
                <c:pt idx="80">
                  <c:v>4.5447678564726175</c:v>
                </c:pt>
                <c:pt idx="81">
                  <c:v>4.9234985111786713</c:v>
                </c:pt>
                <c:pt idx="82">
                  <c:v>5.9081982134144084</c:v>
                </c:pt>
                <c:pt idx="83">
                  <c:v>5.9081982134144084</c:v>
                </c:pt>
                <c:pt idx="84">
                  <c:v>6.1354366062380246</c:v>
                </c:pt>
                <c:pt idx="85">
                  <c:v>6.2869288681204445</c:v>
                </c:pt>
                <c:pt idx="86">
                  <c:v>6.5141672609440855</c:v>
                </c:pt>
                <c:pt idx="87">
                  <c:v>7.1958824394149765</c:v>
                </c:pt>
                <c:pt idx="88">
                  <c:v>6.6656595228265045</c:v>
                </c:pt>
                <c:pt idx="89">
                  <c:v>6.6656595228265045</c:v>
                </c:pt>
                <c:pt idx="90">
                  <c:v>7.5746130941210534</c:v>
                </c:pt>
                <c:pt idx="91">
                  <c:v>8.3320744035331309</c:v>
                </c:pt>
                <c:pt idx="92">
                  <c:v>8.7108050582391829</c:v>
                </c:pt>
                <c:pt idx="93">
                  <c:v>9.8469970223573426</c:v>
                </c:pt>
                <c:pt idx="94">
                  <c:v>11.740650295887599</c:v>
                </c:pt>
                <c:pt idx="95">
                  <c:v>12.498111605299698</c:v>
                </c:pt>
                <c:pt idx="96">
                  <c:v>13.255572914711806</c:v>
                </c:pt>
                <c:pt idx="97">
                  <c:v>14.770495533536026</c:v>
                </c:pt>
                <c:pt idx="98">
                  <c:v>19.693994044714731</c:v>
                </c:pt>
                <c:pt idx="99">
                  <c:v>20.451455354126793</c:v>
                </c:pt>
                <c:pt idx="100">
                  <c:v>17.042879461772323</c:v>
                </c:pt>
                <c:pt idx="101">
                  <c:v>17.800340771184423</c:v>
                </c:pt>
                <c:pt idx="102">
                  <c:v>19.315263390008631</c:v>
                </c:pt>
                <c:pt idx="103">
                  <c:v>20.451455354126793</c:v>
                </c:pt>
                <c:pt idx="104">
                  <c:v>24.996223210599183</c:v>
                </c:pt>
                <c:pt idx="105">
                  <c:v>27.647337793541766</c:v>
                </c:pt>
                <c:pt idx="106">
                  <c:v>29.162260412365889</c:v>
                </c:pt>
                <c:pt idx="107">
                  <c:v>32.949566959426193</c:v>
                </c:pt>
                <c:pt idx="108">
                  <c:v>33.328297614132524</c:v>
                </c:pt>
                <c:pt idx="109">
                  <c:v>39.009257434723295</c:v>
                </c:pt>
                <c:pt idx="110">
                  <c:v>46.205139874138673</c:v>
                </c:pt>
                <c:pt idx="111">
                  <c:v>39.766718744136099</c:v>
                </c:pt>
                <c:pt idx="112">
                  <c:v>46.962601183550404</c:v>
                </c:pt>
                <c:pt idx="113">
                  <c:v>51.507369040023022</c:v>
                </c:pt>
                <c:pt idx="114">
                  <c:v>57.945790170026008</c:v>
                </c:pt>
                <c:pt idx="115">
                  <c:v>59.839443443555993</c:v>
                </c:pt>
                <c:pt idx="116">
                  <c:v>60.596904752968257</c:v>
                </c:pt>
                <c:pt idx="117">
                  <c:v>67.414056537677197</c:v>
                </c:pt>
                <c:pt idx="118">
                  <c:v>73.378416328865939</c:v>
                </c:pt>
                <c:pt idx="119">
                  <c:v>77.639784214740558</c:v>
                </c:pt>
                <c:pt idx="120">
                  <c:v>81.04836010709505</c:v>
                </c:pt>
                <c:pt idx="121">
                  <c:v>84.722047457743358</c:v>
                </c:pt>
                <c:pt idx="122">
                  <c:v>90.781737933040489</c:v>
                </c:pt>
                <c:pt idx="123">
                  <c:v>79.154706833563381</c:v>
                </c:pt>
                <c:pt idx="124">
                  <c:v>79.154706833563424</c:v>
                </c:pt>
                <c:pt idx="125">
                  <c:v>87.407030419184508</c:v>
                </c:pt>
                <c:pt idx="126">
                  <c:v>100.74235415180974</c:v>
                </c:pt>
                <c:pt idx="127">
                  <c:v>106.42331397240051</c:v>
                </c:pt>
                <c:pt idx="128">
                  <c:v>122.70873212475968</c:v>
                </c:pt>
                <c:pt idx="129">
                  <c:v>135.20684373005992</c:v>
                </c:pt>
                <c:pt idx="130">
                  <c:v>133.31319045653021</c:v>
                </c:pt>
                <c:pt idx="131">
                  <c:v>137.85795831300467</c:v>
                </c:pt>
                <c:pt idx="132">
                  <c:v>131.41953718300002</c:v>
                </c:pt>
                <c:pt idx="133">
                  <c:v>124.60238539829015</c:v>
                </c:pt>
                <c:pt idx="134">
                  <c:v>140.13034224123967</c:v>
                </c:pt>
                <c:pt idx="135">
                  <c:v>159.82433628595555</c:v>
                </c:pt>
                <c:pt idx="136">
                  <c:v>163.23291217830752</c:v>
                </c:pt>
                <c:pt idx="137">
                  <c:v>161.71798955948404</c:v>
                </c:pt>
                <c:pt idx="138">
                  <c:v>160.20306694065982</c:v>
                </c:pt>
                <c:pt idx="139">
                  <c:v>158.3094136671296</c:v>
                </c:pt>
                <c:pt idx="140">
                  <c:v>153.76464581065696</c:v>
                </c:pt>
                <c:pt idx="141">
                  <c:v>147.85795831300467</c:v>
                </c:pt>
                <c:pt idx="142">
                  <c:v>153.53891813359462</c:v>
                </c:pt>
                <c:pt idx="143">
                  <c:v>153.76464581065696</c:v>
                </c:pt>
                <c:pt idx="144">
                  <c:v>156.41576039359933</c:v>
                </c:pt>
                <c:pt idx="145">
                  <c:v>156.79449104830536</c:v>
                </c:pt>
                <c:pt idx="146">
                  <c:v>144.29637944300566</c:v>
                </c:pt>
                <c:pt idx="147">
                  <c:v>162.0967202141901</c:v>
                </c:pt>
                <c:pt idx="148">
                  <c:v>146.16710072376628</c:v>
                </c:pt>
                <c:pt idx="149">
                  <c:v>136.72176634888461</c:v>
                </c:pt>
                <c:pt idx="150">
                  <c:v>138.23668896770872</c:v>
                </c:pt>
                <c:pt idx="151">
                  <c:v>135.58557438476635</c:v>
                </c:pt>
                <c:pt idx="152">
                  <c:v>126.11730801711518</c:v>
                </c:pt>
                <c:pt idx="153">
                  <c:v>118.6490416494639</c:v>
                </c:pt>
                <c:pt idx="154">
                  <c:v>117.13545936080772</c:v>
                </c:pt>
                <c:pt idx="155">
                  <c:v>113.84815281374718</c:v>
                </c:pt>
                <c:pt idx="156">
                  <c:v>117.95221501269855</c:v>
                </c:pt>
                <c:pt idx="157">
                  <c:v>116.6490416494639</c:v>
                </c:pt>
                <c:pt idx="158">
                  <c:v>111.03565927260441</c:v>
                </c:pt>
                <c:pt idx="159">
                  <c:v>102.87900997291347</c:v>
                </c:pt>
                <c:pt idx="160">
                  <c:v>108.82878053491139</c:v>
                </c:pt>
                <c:pt idx="161">
                  <c:v>102.37774062761945</c:v>
                </c:pt>
                <c:pt idx="162">
                  <c:v>102.36415224761976</c:v>
                </c:pt>
                <c:pt idx="163">
                  <c:v>98.235957294911728</c:v>
                </c:pt>
                <c:pt idx="164">
                  <c:v>90.443429676650524</c:v>
                </c:pt>
                <c:pt idx="165">
                  <c:v>88.831491581591152</c:v>
                </c:pt>
                <c:pt idx="166">
                  <c:v>86.472858177256171</c:v>
                </c:pt>
                <c:pt idx="167">
                  <c:v>79.821891835252984</c:v>
                </c:pt>
                <c:pt idx="168">
                  <c:v>78.263414053409889</c:v>
                </c:pt>
                <c:pt idx="169">
                  <c:v>70.218174098262224</c:v>
                </c:pt>
                <c:pt idx="170">
                  <c:v>64.612771569142609</c:v>
                </c:pt>
                <c:pt idx="171">
                  <c:v>62.732559724881348</c:v>
                </c:pt>
                <c:pt idx="172">
                  <c:v>59.21847950212063</c:v>
                </c:pt>
                <c:pt idx="173">
                  <c:v>53.213669326840055</c:v>
                </c:pt>
                <c:pt idx="174">
                  <c:v>51.099113314629726</c:v>
                </c:pt>
                <c:pt idx="175">
                  <c:v>44.284016619437246</c:v>
                </c:pt>
                <c:pt idx="176">
                  <c:v>46.263236841446783</c:v>
                </c:pt>
                <c:pt idx="177">
                  <c:v>43.024438032504158</c:v>
                </c:pt>
                <c:pt idx="178">
                  <c:v>39.321973032316144</c:v>
                </c:pt>
                <c:pt idx="179">
                  <c:v>36.337913108821581</c:v>
                </c:pt>
                <c:pt idx="180">
                  <c:v>34.076050979619396</c:v>
                </c:pt>
                <c:pt idx="181">
                  <c:v>30.656953288230831</c:v>
                </c:pt>
                <c:pt idx="182">
                  <c:v>27.043330401043427</c:v>
                </c:pt>
                <c:pt idx="183">
                  <c:v>31.275759908794029</c:v>
                </c:pt>
                <c:pt idx="184">
                  <c:v>27.162297320121489</c:v>
                </c:pt>
                <c:pt idx="185">
                  <c:v>23.316991056124831</c:v>
                </c:pt>
                <c:pt idx="186">
                  <c:v>22.178009373944224</c:v>
                </c:pt>
                <c:pt idx="187">
                  <c:v>19.079309105581189</c:v>
                </c:pt>
                <c:pt idx="188">
                  <c:v>18.855279998498691</c:v>
                </c:pt>
                <c:pt idx="189">
                  <c:v>18.322667187441329</c:v>
                </c:pt>
                <c:pt idx="190">
                  <c:v>21.729263956136073</c:v>
                </c:pt>
                <c:pt idx="191">
                  <c:v>17.341303852481577</c:v>
                </c:pt>
                <c:pt idx="192">
                  <c:v>14.612576888551089</c:v>
                </c:pt>
                <c:pt idx="193">
                  <c:v>17.234027691763789</c:v>
                </c:pt>
                <c:pt idx="194">
                  <c:v>16.445326993331243</c:v>
                </c:pt>
                <c:pt idx="195">
                  <c:v>13.93179852587922</c:v>
                </c:pt>
                <c:pt idx="196">
                  <c:v>11.550536562136498</c:v>
                </c:pt>
                <c:pt idx="197">
                  <c:v>11.373265045384027</c:v>
                </c:pt>
                <c:pt idx="198">
                  <c:v>10.044966352950743</c:v>
                </c:pt>
                <c:pt idx="199">
                  <c:v>9.8939821122497147</c:v>
                </c:pt>
                <c:pt idx="200">
                  <c:v>8.4711638532322446</c:v>
                </c:pt>
                <c:pt idx="201">
                  <c:v>8.7429997169362803</c:v>
                </c:pt>
                <c:pt idx="202">
                  <c:v>7.1070610557494769</c:v>
                </c:pt>
                <c:pt idx="203">
                  <c:v>5.8818022166547808</c:v>
                </c:pt>
                <c:pt idx="204">
                  <c:v>5.0240424548661942</c:v>
                </c:pt>
                <c:pt idx="205">
                  <c:v>4.6183529757659745</c:v>
                </c:pt>
                <c:pt idx="206">
                  <c:v>4.464639359619162</c:v>
                </c:pt>
                <c:pt idx="207">
                  <c:v>6.7035325882971115</c:v>
                </c:pt>
                <c:pt idx="208">
                  <c:v>4.9059653567541188</c:v>
                </c:pt>
                <c:pt idx="209">
                  <c:v>4.8526975737842335</c:v>
                </c:pt>
                <c:pt idx="210">
                  <c:v>5.1835740469666645</c:v>
                </c:pt>
                <c:pt idx="211">
                  <c:v>4.3855384075241783</c:v>
                </c:pt>
                <c:pt idx="212">
                  <c:v>3.3910427379299128</c:v>
                </c:pt>
                <c:pt idx="213">
                  <c:v>4.2796563981784024</c:v>
                </c:pt>
                <c:pt idx="214">
                  <c:v>4.6222895085012645</c:v>
                </c:pt>
                <c:pt idx="215">
                  <c:v>3.4839517259067452</c:v>
                </c:pt>
                <c:pt idx="216">
                  <c:v>3.2381489431245227</c:v>
                </c:pt>
                <c:pt idx="217">
                  <c:v>2.8322743153298271</c:v>
                </c:pt>
                <c:pt idx="218">
                  <c:v>2.9006498658184134</c:v>
                </c:pt>
                <c:pt idx="219">
                  <c:v>2.8583000147005464</c:v>
                </c:pt>
                <c:pt idx="220">
                  <c:v>2.4617492555893392</c:v>
                </c:pt>
                <c:pt idx="221">
                  <c:v>2.1587647318245002</c:v>
                </c:pt>
                <c:pt idx="222">
                  <c:v>2.0451455354126784</c:v>
                </c:pt>
                <c:pt idx="223">
                  <c:v>2.2497167407949878</c:v>
                </c:pt>
                <c:pt idx="224">
                  <c:v>2.4238761901187167</c:v>
                </c:pt>
                <c:pt idx="225">
                  <c:v>2.3102569937068909</c:v>
                </c:pt>
                <c:pt idx="226">
                  <c:v>1.9070873212476185</c:v>
                </c:pt>
                <c:pt idx="227">
                  <c:v>1.6847941219707616</c:v>
                </c:pt>
                <c:pt idx="228">
                  <c:v>1.6847941219707616</c:v>
                </c:pt>
                <c:pt idx="229">
                  <c:v>1.628541815236022</c:v>
                </c:pt>
                <c:pt idx="230">
                  <c:v>1.4391764878829827</c:v>
                </c:pt>
                <c:pt idx="231">
                  <c:v>1.2876842260005754</c:v>
                </c:pt>
                <c:pt idx="232">
                  <c:v>1.2119380950593466</c:v>
                </c:pt>
                <c:pt idx="233">
                  <c:v>1.5149226188242058</c:v>
                </c:pt>
                <c:pt idx="234">
                  <c:v>1.9809672021419007</c:v>
                </c:pt>
                <c:pt idx="235">
                  <c:v>1.5527956842948116</c:v>
                </c:pt>
                <c:pt idx="236">
                  <c:v>1.2876842260005756</c:v>
                </c:pt>
                <c:pt idx="237">
                  <c:v>1.1740650295887789</c:v>
                </c:pt>
                <c:pt idx="238">
                  <c:v>1.4931885564063121</c:v>
                </c:pt>
                <c:pt idx="239">
                  <c:v>1.2659501635826795</c:v>
                </c:pt>
                <c:pt idx="240">
                  <c:v>1.0604458331769528</c:v>
                </c:pt>
                <c:pt idx="241">
                  <c:v>0.98469970223573844</c:v>
                </c:pt>
                <c:pt idx="242">
                  <c:v>0.98469970223573844</c:v>
                </c:pt>
                <c:pt idx="243">
                  <c:v>0.98469970223573844</c:v>
                </c:pt>
                <c:pt idx="244">
                  <c:v>0.87964489578251226</c:v>
                </c:pt>
                <c:pt idx="245">
                  <c:v>0.75746130941210321</c:v>
                </c:pt>
                <c:pt idx="246">
                  <c:v>0.57567059515320063</c:v>
                </c:pt>
                <c:pt idx="247">
                  <c:v>0.57567059515320063</c:v>
                </c:pt>
                <c:pt idx="248">
                  <c:v>0.64005480645323476</c:v>
                </c:pt>
                <c:pt idx="249">
                  <c:v>0.72337555048856483</c:v>
                </c:pt>
                <c:pt idx="250">
                  <c:v>0.98469970223573844</c:v>
                </c:pt>
                <c:pt idx="251">
                  <c:v>0.98469970223573844</c:v>
                </c:pt>
                <c:pt idx="252">
                  <c:v>1.0225727677063401</c:v>
                </c:pt>
                <c:pt idx="253">
                  <c:v>1.1740650295887789</c:v>
                </c:pt>
                <c:pt idx="254">
                  <c:v>1.0604458331769528</c:v>
                </c:pt>
                <c:pt idx="255">
                  <c:v>1.1361919641181581</c:v>
                </c:pt>
                <c:pt idx="256">
                  <c:v>1.2876842260005754</c:v>
                </c:pt>
                <c:pt idx="257">
                  <c:v>1.0604458331769528</c:v>
                </c:pt>
                <c:pt idx="258">
                  <c:v>0.94682663676513379</c:v>
                </c:pt>
                <c:pt idx="259">
                  <c:v>1.0604458331769528</c:v>
                </c:pt>
                <c:pt idx="260">
                  <c:v>1.1740650295887789</c:v>
                </c:pt>
                <c:pt idx="261">
                  <c:v>1.1740650295887789</c:v>
                </c:pt>
                <c:pt idx="262">
                  <c:v>1.0983188986475501</c:v>
                </c:pt>
                <c:pt idx="263">
                  <c:v>0.98469970223573844</c:v>
                </c:pt>
                <c:pt idx="264">
                  <c:v>0.9859123956886735</c:v>
                </c:pt>
                <c:pt idx="265">
                  <c:v>0.94682663676513379</c:v>
                </c:pt>
                <c:pt idx="266">
                  <c:v>1.1361919641181581</c:v>
                </c:pt>
                <c:pt idx="267">
                  <c:v>0.98469970223573844</c:v>
                </c:pt>
                <c:pt idx="268">
                  <c:v>1.0983188986475501</c:v>
                </c:pt>
                <c:pt idx="269">
                  <c:v>0.98469970223573844</c:v>
                </c:pt>
                <c:pt idx="270">
                  <c:v>0.94682663676513379</c:v>
                </c:pt>
                <c:pt idx="271">
                  <c:v>0.98469970223573844</c:v>
                </c:pt>
                <c:pt idx="272">
                  <c:v>0.90895357129452392</c:v>
                </c:pt>
                <c:pt idx="273">
                  <c:v>0.94682663676513379</c:v>
                </c:pt>
                <c:pt idx="274">
                  <c:v>1.0604458331769528</c:v>
                </c:pt>
                <c:pt idx="275">
                  <c:v>1.0604458331769528</c:v>
                </c:pt>
                <c:pt idx="276">
                  <c:v>1.1361919641181581</c:v>
                </c:pt>
                <c:pt idx="277">
                  <c:v>1.1361919641181581</c:v>
                </c:pt>
                <c:pt idx="278">
                  <c:v>1.1361919641181581</c:v>
                </c:pt>
                <c:pt idx="279">
                  <c:v>1.1361919641181581</c:v>
                </c:pt>
                <c:pt idx="280">
                  <c:v>1.2119380950593466</c:v>
                </c:pt>
                <c:pt idx="281">
                  <c:v>1.2119380950593466</c:v>
                </c:pt>
                <c:pt idx="282">
                  <c:v>1.2119380950593466</c:v>
                </c:pt>
                <c:pt idx="283">
                  <c:v>1.2119380950593466</c:v>
                </c:pt>
                <c:pt idx="284">
                  <c:v>1.2119380950593466</c:v>
                </c:pt>
                <c:pt idx="285">
                  <c:v>1.2119380950593466</c:v>
                </c:pt>
                <c:pt idx="286">
                  <c:v>1.4391764878829827</c:v>
                </c:pt>
                <c:pt idx="287">
                  <c:v>1.7421610116478372</c:v>
                </c:pt>
                <c:pt idx="288">
                  <c:v>1.7421610116478372</c:v>
                </c:pt>
                <c:pt idx="289">
                  <c:v>1.893653273530258</c:v>
                </c:pt>
                <c:pt idx="290">
                  <c:v>1.8179071425890476</c:v>
                </c:pt>
                <c:pt idx="291">
                  <c:v>1.8179071425890476</c:v>
                </c:pt>
                <c:pt idx="292">
                  <c:v>1.9693994044714684</c:v>
                </c:pt>
                <c:pt idx="293">
                  <c:v>1.893653273530258</c:v>
                </c:pt>
                <c:pt idx="294">
                  <c:v>1.7421610116478372</c:v>
                </c:pt>
                <c:pt idx="295">
                  <c:v>1.8179071425890476</c:v>
                </c:pt>
                <c:pt idx="296">
                  <c:v>2.0451455354126788</c:v>
                </c:pt>
                <c:pt idx="297">
                  <c:v>1.9693994044714684</c:v>
                </c:pt>
                <c:pt idx="298">
                  <c:v>2.0451455354126788</c:v>
                </c:pt>
                <c:pt idx="299">
                  <c:v>1.9693994044714684</c:v>
                </c:pt>
                <c:pt idx="300">
                  <c:v>2.1208916663538888</c:v>
                </c:pt>
                <c:pt idx="301">
                  <c:v>1.9693994044714684</c:v>
                </c:pt>
                <c:pt idx="302">
                  <c:v>2.651114582942395</c:v>
                </c:pt>
                <c:pt idx="303">
                  <c:v>2.4996223210599378</c:v>
                </c:pt>
                <c:pt idx="304">
                  <c:v>2.9540991067072024</c:v>
                </c:pt>
                <c:pt idx="305">
                  <c:v>2.8026068448247767</c:v>
                </c:pt>
                <c:pt idx="306">
                  <c:v>2.4996223210599378</c:v>
                </c:pt>
                <c:pt idx="307">
                  <c:v>3.1055913685896477</c:v>
                </c:pt>
                <c:pt idx="308">
                  <c:v>2.4996223210599378</c:v>
                </c:pt>
                <c:pt idx="309">
                  <c:v>2.1208916663538888</c:v>
                </c:pt>
                <c:pt idx="310">
                  <c:v>2.8026068448247767</c:v>
                </c:pt>
                <c:pt idx="311">
                  <c:v>2.8026068448247767</c:v>
                </c:pt>
                <c:pt idx="312">
                  <c:v>2.5753684520011508</c:v>
                </c:pt>
                <c:pt idx="313">
                  <c:v>2.3481300591775418</c:v>
                </c:pt>
                <c:pt idx="314">
                  <c:v>2.3481300591775418</c:v>
                </c:pt>
                <c:pt idx="315">
                  <c:v>2.4238761901187167</c:v>
                </c:pt>
                <c:pt idx="316">
                  <c:v>2.4238761901187167</c:v>
                </c:pt>
                <c:pt idx="317">
                  <c:v>2.2723839282363096</c:v>
                </c:pt>
                <c:pt idx="318">
                  <c:v>2.3481300591775418</c:v>
                </c:pt>
                <c:pt idx="319">
                  <c:v>2.3481300591775418</c:v>
                </c:pt>
                <c:pt idx="320">
                  <c:v>2.2723839282363096</c:v>
                </c:pt>
                <c:pt idx="321">
                  <c:v>2.3481300591775418</c:v>
                </c:pt>
                <c:pt idx="322">
                  <c:v>2.3481300591775418</c:v>
                </c:pt>
                <c:pt idx="323">
                  <c:v>2.4238761901187167</c:v>
                </c:pt>
                <c:pt idx="324">
                  <c:v>2.1966377972950992</c:v>
                </c:pt>
                <c:pt idx="325">
                  <c:v>2.4996223210599378</c:v>
                </c:pt>
                <c:pt idx="326">
                  <c:v>2.2723839282363096</c:v>
                </c:pt>
                <c:pt idx="327">
                  <c:v>2.3481300591775418</c:v>
                </c:pt>
                <c:pt idx="328">
                  <c:v>2.4996223210599378</c:v>
                </c:pt>
                <c:pt idx="329">
                  <c:v>2.3481300591775418</c:v>
                </c:pt>
                <c:pt idx="330">
                  <c:v>2.2723839282363096</c:v>
                </c:pt>
                <c:pt idx="331">
                  <c:v>2.2723839282363096</c:v>
                </c:pt>
                <c:pt idx="332">
                  <c:v>2.2723839282363096</c:v>
                </c:pt>
                <c:pt idx="333">
                  <c:v>2.2723839282363096</c:v>
                </c:pt>
                <c:pt idx="334">
                  <c:v>2.2723839282363096</c:v>
                </c:pt>
                <c:pt idx="335">
                  <c:v>2.2723839282363096</c:v>
                </c:pt>
                <c:pt idx="336">
                  <c:v>2.1208916663538888</c:v>
                </c:pt>
                <c:pt idx="337">
                  <c:v>2.1966377972950992</c:v>
                </c:pt>
                <c:pt idx="338">
                  <c:v>2.1966377972950992</c:v>
                </c:pt>
                <c:pt idx="339">
                  <c:v>2.2723839282363096</c:v>
                </c:pt>
                <c:pt idx="340">
                  <c:v>2.1966377972950992</c:v>
                </c:pt>
                <c:pt idx="341">
                  <c:v>2.1966377972950992</c:v>
                </c:pt>
                <c:pt idx="342">
                  <c:v>2.1208916663538888</c:v>
                </c:pt>
                <c:pt idx="343">
                  <c:v>2.1966377972950992</c:v>
                </c:pt>
                <c:pt idx="344">
                  <c:v>2.2723839282363096</c:v>
                </c:pt>
                <c:pt idx="345">
                  <c:v>2.1966377972950992</c:v>
                </c:pt>
                <c:pt idx="346">
                  <c:v>2.1208916663538888</c:v>
                </c:pt>
                <c:pt idx="347">
                  <c:v>2.0451455354126788</c:v>
                </c:pt>
                <c:pt idx="348">
                  <c:v>2.1208916663538888</c:v>
                </c:pt>
                <c:pt idx="349">
                  <c:v>1.9693994044714684</c:v>
                </c:pt>
                <c:pt idx="350">
                  <c:v>1.9693994044714684</c:v>
                </c:pt>
                <c:pt idx="351">
                  <c:v>2.0451455354126788</c:v>
                </c:pt>
                <c:pt idx="352">
                  <c:v>1.9693994044714684</c:v>
                </c:pt>
                <c:pt idx="353">
                  <c:v>1.9693994044714684</c:v>
                </c:pt>
                <c:pt idx="354">
                  <c:v>1.8179071425890476</c:v>
                </c:pt>
                <c:pt idx="355">
                  <c:v>2.0451455354126788</c:v>
                </c:pt>
                <c:pt idx="356">
                  <c:v>2.0451455354126788</c:v>
                </c:pt>
                <c:pt idx="357">
                  <c:v>2.1208916663538888</c:v>
                </c:pt>
                <c:pt idx="358">
                  <c:v>2.0451455354126788</c:v>
                </c:pt>
                <c:pt idx="359">
                  <c:v>2.0451455354126788</c:v>
                </c:pt>
                <c:pt idx="360">
                  <c:v>1.9693994044714684</c:v>
                </c:pt>
                <c:pt idx="361">
                  <c:v>1.9693994044714684</c:v>
                </c:pt>
                <c:pt idx="362">
                  <c:v>2.0451455354126788</c:v>
                </c:pt>
                <c:pt idx="363">
                  <c:v>2.0451455354126788</c:v>
                </c:pt>
                <c:pt idx="364">
                  <c:v>2.1966377972950992</c:v>
                </c:pt>
                <c:pt idx="365">
                  <c:v>2.2723839282363096</c:v>
                </c:pt>
              </c:numCache>
            </c:numRef>
          </c:yVal>
          <c:smooth val="0"/>
          <c:extLst>
            <c:ext xmlns:c16="http://schemas.microsoft.com/office/drawing/2014/chart" uri="{C3380CC4-5D6E-409C-BE32-E72D297353CC}">
              <c16:uniqueId val="{00000002-03F5-47AF-AE1C-DE1C4695D60F}"/>
            </c:ext>
          </c:extLst>
        </c:ser>
        <c:ser>
          <c:idx val="4"/>
          <c:order val="3"/>
          <c:tx>
            <c:v>R2Cross measurements, 2010</c:v>
          </c:tx>
          <c:spPr>
            <a:ln>
              <a:noFill/>
            </a:ln>
          </c:spPr>
          <c:marker>
            <c:symbol val="circle"/>
            <c:size val="5"/>
            <c:spPr>
              <a:solidFill>
                <a:schemeClr val="tx1"/>
              </a:solidFill>
              <a:ln>
                <a:solidFill>
                  <a:sysClr val="windowText" lastClr="000000"/>
                </a:solidFill>
              </a:ln>
            </c:spPr>
          </c:marker>
          <c:dLbls>
            <c:dLbl>
              <c:idx val="0"/>
              <c:delete val="1"/>
              <c:extLst>
                <c:ext xmlns:c15="http://schemas.microsoft.com/office/drawing/2012/chart" uri="{CE6537A1-D6FC-4f65-9D91-7224C49458BB}"/>
                <c:ext xmlns:c16="http://schemas.microsoft.com/office/drawing/2014/chart" uri="{C3380CC4-5D6E-409C-BE32-E72D297353CC}">
                  <c16:uniqueId val="{00000003-03F5-47AF-AE1C-DE1C4695D60F}"/>
                </c:ext>
              </c:extLst>
            </c:dLbl>
            <c:dLbl>
              <c:idx val="1"/>
              <c:delete val="1"/>
              <c:extLst>
                <c:ext xmlns:c15="http://schemas.microsoft.com/office/drawing/2012/chart" uri="{CE6537A1-D6FC-4f65-9D91-7224C49458BB}"/>
                <c:ext xmlns:c16="http://schemas.microsoft.com/office/drawing/2014/chart" uri="{C3380CC4-5D6E-409C-BE32-E72D297353CC}">
                  <c16:uniqueId val="{00000004-03F5-47AF-AE1C-DE1C4695D60F}"/>
                </c:ext>
              </c:extLst>
            </c:dLbl>
            <c:dLbl>
              <c:idx val="2"/>
              <c:delete val="1"/>
              <c:extLst>
                <c:ext xmlns:c15="http://schemas.microsoft.com/office/drawing/2012/chart" uri="{CE6537A1-D6FC-4f65-9D91-7224C49458BB}"/>
                <c:ext xmlns:c16="http://schemas.microsoft.com/office/drawing/2014/chart" uri="{C3380CC4-5D6E-409C-BE32-E72D297353CC}">
                  <c16:uniqueId val="{00000005-03F5-47AF-AE1C-DE1C4695D60F}"/>
                </c:ext>
              </c:extLst>
            </c:dLbl>
            <c:dLbl>
              <c:idx val="3"/>
              <c:delete val="1"/>
              <c:extLst>
                <c:ext xmlns:c15="http://schemas.microsoft.com/office/drawing/2012/chart" uri="{CE6537A1-D6FC-4f65-9D91-7224C49458BB}"/>
                <c:ext xmlns:c16="http://schemas.microsoft.com/office/drawing/2014/chart" uri="{C3380CC4-5D6E-409C-BE32-E72D297353CC}">
                  <c16:uniqueId val="{00000006-03F5-47AF-AE1C-DE1C4695D60F}"/>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numRef>
              <c:f>'R2Cross'!$C$2:$C$5</c:f>
              <c:numCache>
                <c:formatCode>m/d/yyyy</c:formatCode>
                <c:ptCount val="4"/>
                <c:pt idx="0">
                  <c:v>41096</c:v>
                </c:pt>
                <c:pt idx="1">
                  <c:v>41096</c:v>
                </c:pt>
                <c:pt idx="2">
                  <c:v>41139</c:v>
                </c:pt>
                <c:pt idx="3">
                  <c:v>41139</c:v>
                </c:pt>
              </c:numCache>
            </c:numRef>
          </c:xVal>
          <c:yVal>
            <c:numRef>
              <c:f>'R2Cross'!$D$2:$D$5</c:f>
              <c:numCache>
                <c:formatCode>General</c:formatCode>
                <c:ptCount val="4"/>
                <c:pt idx="0">
                  <c:v>10.7</c:v>
                </c:pt>
                <c:pt idx="1">
                  <c:v>15.2</c:v>
                </c:pt>
                <c:pt idx="2">
                  <c:v>2.5</c:v>
                </c:pt>
                <c:pt idx="3">
                  <c:v>2.4</c:v>
                </c:pt>
              </c:numCache>
            </c:numRef>
          </c:yVal>
          <c:smooth val="0"/>
          <c:extLst>
            <c:ext xmlns:c16="http://schemas.microsoft.com/office/drawing/2014/chart" uri="{C3380CC4-5D6E-409C-BE32-E72D297353CC}">
              <c16:uniqueId val="{00000007-03F5-47AF-AE1C-DE1C4695D60F}"/>
            </c:ext>
          </c:extLst>
        </c:ser>
        <c:ser>
          <c:idx val="0"/>
          <c:order val="4"/>
          <c:tx>
            <c:v>CWCB measurements, 2011</c:v>
          </c:tx>
          <c:spPr>
            <a:ln w="28575">
              <a:noFill/>
            </a:ln>
          </c:spPr>
          <c:marker>
            <c:symbol val="square"/>
            <c:size val="4"/>
            <c:spPr>
              <a:solidFill>
                <a:sysClr val="windowText" lastClr="000000"/>
              </a:solidFill>
              <a:ln>
                <a:solidFill>
                  <a:sysClr val="windowText" lastClr="000000"/>
                </a:solidFill>
              </a:ln>
            </c:spPr>
          </c:marker>
          <c:xVal>
            <c:numRef>
              <c:f>'Other Measurements'!$B$2</c:f>
              <c:numCache>
                <c:formatCode>m/d/yyyy</c:formatCode>
                <c:ptCount val="1"/>
                <c:pt idx="0">
                  <c:v>41203</c:v>
                </c:pt>
              </c:numCache>
            </c:numRef>
          </c:xVal>
          <c:yVal>
            <c:numRef>
              <c:f>'Other Measurements'!$C$2</c:f>
              <c:numCache>
                <c:formatCode>General</c:formatCode>
                <c:ptCount val="1"/>
                <c:pt idx="0">
                  <c:v>3.19</c:v>
                </c:pt>
              </c:numCache>
            </c:numRef>
          </c:yVal>
          <c:smooth val="0"/>
          <c:extLst>
            <c:ext xmlns:c16="http://schemas.microsoft.com/office/drawing/2014/chart" uri="{C3380CC4-5D6E-409C-BE32-E72D297353CC}">
              <c16:uniqueId val="{00000008-03F5-47AF-AE1C-DE1C4695D60F}"/>
            </c:ext>
          </c:extLst>
        </c:ser>
        <c:ser>
          <c:idx val="3"/>
          <c:order val="6"/>
          <c:tx>
            <c:v>Original Recommended ISF</c:v>
          </c:tx>
          <c:spPr>
            <a:ln w="28575">
              <a:solidFill>
                <a:srgbClr val="C00000"/>
              </a:solidFill>
              <a:prstDash val="sysDash"/>
            </a:ln>
          </c:spPr>
          <c:marker>
            <c:symbol val="none"/>
          </c:marker>
          <c:xVal>
            <c:numRef>
              <c:f>Recommendation!$E$4:$E$11</c:f>
              <c:numCache>
                <c:formatCode>m/d/yyyy</c:formatCode>
                <c:ptCount val="8"/>
                <c:pt idx="0">
                  <c:v>40909</c:v>
                </c:pt>
                <c:pt idx="1">
                  <c:v>40999</c:v>
                </c:pt>
                <c:pt idx="2">
                  <c:v>41000</c:v>
                </c:pt>
                <c:pt idx="3">
                  <c:v>41104</c:v>
                </c:pt>
                <c:pt idx="4">
                  <c:v>41105</c:v>
                </c:pt>
                <c:pt idx="5">
                  <c:v>41135</c:v>
                </c:pt>
                <c:pt idx="6">
                  <c:v>41136</c:v>
                </c:pt>
                <c:pt idx="7">
                  <c:v>41274</c:v>
                </c:pt>
              </c:numCache>
            </c:numRef>
          </c:xVal>
          <c:yVal>
            <c:numRef>
              <c:f>Recommendation!$F$4:$F$11</c:f>
              <c:numCache>
                <c:formatCode>General</c:formatCode>
                <c:ptCount val="8"/>
                <c:pt idx="0">
                  <c:v>1.8</c:v>
                </c:pt>
                <c:pt idx="1">
                  <c:v>1.8</c:v>
                </c:pt>
                <c:pt idx="2">
                  <c:v>14.1</c:v>
                </c:pt>
                <c:pt idx="3">
                  <c:v>14.1</c:v>
                </c:pt>
                <c:pt idx="4">
                  <c:v>5.5</c:v>
                </c:pt>
                <c:pt idx="5">
                  <c:v>5.5</c:v>
                </c:pt>
                <c:pt idx="6">
                  <c:v>1.8</c:v>
                </c:pt>
                <c:pt idx="7">
                  <c:v>1.8</c:v>
                </c:pt>
              </c:numCache>
            </c:numRef>
          </c:yVal>
          <c:smooth val="0"/>
          <c:extLst>
            <c:ext xmlns:c16="http://schemas.microsoft.com/office/drawing/2014/chart" uri="{C3380CC4-5D6E-409C-BE32-E72D297353CC}">
              <c16:uniqueId val="{00000009-03F5-47AF-AE1C-DE1C4695D60F}"/>
            </c:ext>
          </c:extLst>
        </c:ser>
        <c:dLbls>
          <c:showLegendKey val="0"/>
          <c:showVal val="0"/>
          <c:showCatName val="0"/>
          <c:showSerName val="0"/>
          <c:showPercent val="0"/>
          <c:showBubbleSize val="0"/>
        </c:dLbls>
        <c:axId val="188073088"/>
        <c:axId val="188075008"/>
      </c:scatterChart>
      <c:scatterChart>
        <c:scatterStyle val="lineMarker"/>
        <c:varyColors val="0"/>
        <c:ser>
          <c:idx val="5"/>
          <c:order val="0"/>
          <c:spPr>
            <a:ln>
              <a:noFill/>
            </a:ln>
          </c:spPr>
          <c:marker>
            <c:symbol val="none"/>
          </c:marker>
          <c:dLbls>
            <c:numFmt formatCode="m/d;@" sourceLinked="0"/>
            <c:spPr>
              <a:noFill/>
              <a:ln>
                <a:noFill/>
              </a:ln>
              <a:effectLst/>
            </c:spPr>
            <c:txPr>
              <a:bodyPr/>
              <a:lstStyle/>
              <a:p>
                <a:pPr>
                  <a:defRPr sz="1200"/>
                </a:pPr>
                <a:endParaRPr lang="en-US"/>
              </a:p>
            </c:txPr>
            <c:dLblPos val="b"/>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xVal>
            <c:numRef>
              <c:f>StreamStats_summary!$U$2:$U$13</c:f>
              <c:numCache>
                <c:formatCode>m/d;@</c:formatCode>
                <c:ptCount val="12"/>
                <c:pt idx="0">
                  <c:v>40909</c:v>
                </c:pt>
                <c:pt idx="1">
                  <c:v>40940</c:v>
                </c:pt>
                <c:pt idx="2">
                  <c:v>40969</c:v>
                </c:pt>
                <c:pt idx="3">
                  <c:v>41000</c:v>
                </c:pt>
                <c:pt idx="4">
                  <c:v>41030</c:v>
                </c:pt>
                <c:pt idx="5">
                  <c:v>41061</c:v>
                </c:pt>
                <c:pt idx="6">
                  <c:v>41091</c:v>
                </c:pt>
                <c:pt idx="7">
                  <c:v>41122</c:v>
                </c:pt>
                <c:pt idx="8">
                  <c:v>41153</c:v>
                </c:pt>
                <c:pt idx="9">
                  <c:v>41183</c:v>
                </c:pt>
                <c:pt idx="10">
                  <c:v>41214</c:v>
                </c:pt>
                <c:pt idx="11">
                  <c:v>41244</c:v>
                </c:pt>
              </c:numCache>
            </c:numRef>
          </c:xVal>
          <c:yVal>
            <c:numRef>
              <c:f>StreamStats_summary!$V$2:$V$13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yVal>
          <c:smooth val="0"/>
          <c:extLst>
            <c:ext xmlns:c16="http://schemas.microsoft.com/office/drawing/2014/chart" uri="{C3380CC4-5D6E-409C-BE32-E72D297353CC}">
              <c16:uniqueId val="{0000000A-03F5-47AF-AE1C-DE1C4695D60F}"/>
            </c:ext>
          </c:extLst>
        </c:ser>
        <c:dLbls>
          <c:showLegendKey val="0"/>
          <c:showVal val="0"/>
          <c:showCatName val="0"/>
          <c:showSerName val="0"/>
          <c:showPercent val="0"/>
          <c:showBubbleSize val="0"/>
        </c:dLbls>
        <c:axId val="188082816"/>
        <c:axId val="188081280"/>
      </c:scatterChart>
      <c:dateAx>
        <c:axId val="188073088"/>
        <c:scaling>
          <c:orientation val="minMax"/>
        </c:scaling>
        <c:delete val="0"/>
        <c:axPos val="b"/>
        <c:title>
          <c:tx>
            <c:rich>
              <a:bodyPr/>
              <a:lstStyle/>
              <a:p>
                <a:pPr>
                  <a:defRPr sz="1200" b="1"/>
                </a:pPr>
                <a:r>
                  <a:rPr lang="en-US" sz="1200" b="1"/>
                  <a:t>Day</a:t>
                </a:r>
              </a:p>
            </c:rich>
          </c:tx>
          <c:layout>
            <c:manualLayout>
              <c:xMode val="edge"/>
              <c:yMode val="edge"/>
              <c:x val="0.50262013814351325"/>
              <c:y val="0.93285777115698376"/>
            </c:manualLayout>
          </c:layout>
          <c:overlay val="0"/>
        </c:title>
        <c:numFmt formatCode="m/d/yyyy" sourceLinked="1"/>
        <c:majorTickMark val="none"/>
        <c:minorTickMark val="none"/>
        <c:tickLblPos val="none"/>
        <c:txPr>
          <a:bodyPr/>
          <a:lstStyle/>
          <a:p>
            <a:pPr>
              <a:defRPr>
                <a:solidFill>
                  <a:schemeClr val="tx1">
                    <a:lumMod val="65000"/>
                    <a:lumOff val="35000"/>
                  </a:schemeClr>
                </a:solidFill>
              </a:defRPr>
            </a:pPr>
            <a:endParaRPr lang="en-US"/>
          </a:p>
        </c:txPr>
        <c:crossAx val="188075008"/>
        <c:crosses val="autoZero"/>
        <c:auto val="1"/>
        <c:lblOffset val="100"/>
        <c:baseTimeUnit val="days"/>
        <c:majorUnit val="30"/>
      </c:dateAx>
      <c:valAx>
        <c:axId val="188075008"/>
        <c:scaling>
          <c:orientation val="minMax"/>
          <c:max val="20"/>
        </c:scaling>
        <c:delete val="0"/>
        <c:axPos val="l"/>
        <c:title>
          <c:tx>
            <c:rich>
              <a:bodyPr rot="-5400000" vert="horz"/>
              <a:lstStyle/>
              <a:p>
                <a:pPr>
                  <a:defRPr sz="1200"/>
                </a:pPr>
                <a:r>
                  <a:rPr lang="en-US" sz="1200"/>
                  <a:t>Streamflow, cfs</a:t>
                </a:r>
              </a:p>
            </c:rich>
          </c:tx>
          <c:overlay val="0"/>
        </c:title>
        <c:numFmt formatCode="0" sourceLinked="0"/>
        <c:majorTickMark val="cross"/>
        <c:minorTickMark val="out"/>
        <c:tickLblPos val="nextTo"/>
        <c:txPr>
          <a:bodyPr/>
          <a:lstStyle/>
          <a:p>
            <a:pPr>
              <a:defRPr sz="1200"/>
            </a:pPr>
            <a:endParaRPr lang="en-US"/>
          </a:p>
        </c:txPr>
        <c:crossAx val="188073088"/>
        <c:crosses val="autoZero"/>
        <c:crossBetween val="between"/>
        <c:majorUnit val="5"/>
        <c:minorUnit val="1"/>
      </c:valAx>
      <c:valAx>
        <c:axId val="188081280"/>
        <c:scaling>
          <c:orientation val="minMax"/>
        </c:scaling>
        <c:delete val="1"/>
        <c:axPos val="r"/>
        <c:numFmt formatCode="General" sourceLinked="1"/>
        <c:majorTickMark val="out"/>
        <c:minorTickMark val="none"/>
        <c:tickLblPos val="none"/>
        <c:crossAx val="188082816"/>
        <c:crosses val="max"/>
        <c:crossBetween val="midCat"/>
      </c:valAx>
      <c:valAx>
        <c:axId val="188082816"/>
        <c:scaling>
          <c:orientation val="minMax"/>
        </c:scaling>
        <c:delete val="1"/>
        <c:axPos val="b"/>
        <c:numFmt formatCode="m/d;@" sourceLinked="1"/>
        <c:majorTickMark val="out"/>
        <c:minorTickMark val="none"/>
        <c:tickLblPos val="none"/>
        <c:crossAx val="188081280"/>
        <c:crosses val="autoZero"/>
        <c:crossBetween val="midCat"/>
      </c:valAx>
    </c:plotArea>
    <c:legend>
      <c:legendPos val="r"/>
      <c:legendEntry>
        <c:idx val="1"/>
        <c:delete val="1"/>
      </c:legendEntry>
      <c:legendEntry>
        <c:idx val="6"/>
        <c:delete val="1"/>
      </c:legendEntry>
      <c:layout>
        <c:manualLayout>
          <c:xMode val="edge"/>
          <c:yMode val="edge"/>
          <c:x val="0.62115075886065751"/>
          <c:y val="0.14985391690903502"/>
          <c:w val="0.31577619789637984"/>
          <c:h val="0.43094038245219346"/>
        </c:manualLayout>
      </c:layout>
      <c:overlay val="0"/>
    </c:legend>
    <c:plotVisOnly val="1"/>
    <c:dispBlanksAs val="gap"/>
    <c:showDLblsOverMax val="0"/>
  </c:chart>
  <c:spPr>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West Divide Creek</a:t>
            </a:r>
            <a:endParaRPr lang="en-US" sz="1200"/>
          </a:p>
          <a:p>
            <a:pPr>
              <a:defRPr sz="1400"/>
            </a:pPr>
            <a:r>
              <a:rPr lang="en-US" sz="1200"/>
              <a:t>Lower terminus:</a:t>
            </a:r>
            <a:r>
              <a:rPr lang="en-US" sz="1200" baseline="0"/>
              <a:t> confluence with Mosquito Creek</a:t>
            </a:r>
            <a:endParaRPr lang="en-US" sz="1200"/>
          </a:p>
        </c:rich>
      </c:tx>
      <c:layout/>
      <c:overlay val="0"/>
    </c:title>
    <c:autoTitleDeleted val="0"/>
    <c:plotArea>
      <c:layout>
        <c:manualLayout>
          <c:layoutTarget val="inner"/>
          <c:xMode val="edge"/>
          <c:yMode val="edge"/>
          <c:x val="9.6736996273258269E-2"/>
          <c:y val="0.15496159977693733"/>
          <c:w val="0.86093044619422665"/>
          <c:h val="0.69861686457783989"/>
        </c:manualLayout>
      </c:layout>
      <c:areaChart>
        <c:grouping val="standard"/>
        <c:varyColors val="0"/>
        <c:ser>
          <c:idx val="7"/>
          <c:order val="1"/>
          <c:tx>
            <c:v>95% confidence interval based on adjusted and scaled gage data</c:v>
          </c:tx>
          <c:spPr>
            <a:solidFill>
              <a:schemeClr val="bg1">
                <a:lumMod val="65000"/>
              </a:schemeClr>
            </a:solidFill>
            <a:ln w="28575">
              <a:solidFill>
                <a:schemeClr val="bg1">
                  <a:lumMod val="65000"/>
                </a:schemeClr>
              </a:solidFill>
              <a:prstDash val="solid"/>
            </a:ln>
          </c:spPr>
          <c:cat>
            <c:numRef>
              <c:f>'Adjusted-scaled WDivide at LT'!$CC$7:$CC$372</c:f>
              <c:numCache>
                <c:formatCode>m/d/yyyy</c:formatCode>
                <c:ptCount val="366"/>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pt idx="182">
                  <c:v>41091</c:v>
                </c:pt>
                <c:pt idx="183">
                  <c:v>41092</c:v>
                </c:pt>
                <c:pt idx="184">
                  <c:v>41093</c:v>
                </c:pt>
                <c:pt idx="185">
                  <c:v>41094</c:v>
                </c:pt>
                <c:pt idx="186">
                  <c:v>41095</c:v>
                </c:pt>
                <c:pt idx="187">
                  <c:v>41096</c:v>
                </c:pt>
                <c:pt idx="188">
                  <c:v>41097</c:v>
                </c:pt>
                <c:pt idx="189">
                  <c:v>41098</c:v>
                </c:pt>
                <c:pt idx="190">
                  <c:v>41099</c:v>
                </c:pt>
                <c:pt idx="191">
                  <c:v>41100</c:v>
                </c:pt>
                <c:pt idx="192">
                  <c:v>41101</c:v>
                </c:pt>
                <c:pt idx="193">
                  <c:v>41102</c:v>
                </c:pt>
                <c:pt idx="194">
                  <c:v>41103</c:v>
                </c:pt>
                <c:pt idx="195">
                  <c:v>41104</c:v>
                </c:pt>
                <c:pt idx="196">
                  <c:v>41105</c:v>
                </c:pt>
                <c:pt idx="197">
                  <c:v>41106</c:v>
                </c:pt>
                <c:pt idx="198">
                  <c:v>41107</c:v>
                </c:pt>
                <c:pt idx="199">
                  <c:v>41108</c:v>
                </c:pt>
                <c:pt idx="200">
                  <c:v>41109</c:v>
                </c:pt>
                <c:pt idx="201">
                  <c:v>41110</c:v>
                </c:pt>
                <c:pt idx="202">
                  <c:v>41111</c:v>
                </c:pt>
                <c:pt idx="203">
                  <c:v>41112</c:v>
                </c:pt>
                <c:pt idx="204">
                  <c:v>41113</c:v>
                </c:pt>
                <c:pt idx="205">
                  <c:v>41114</c:v>
                </c:pt>
                <c:pt idx="206">
                  <c:v>41115</c:v>
                </c:pt>
                <c:pt idx="207">
                  <c:v>41116</c:v>
                </c:pt>
                <c:pt idx="208">
                  <c:v>41117</c:v>
                </c:pt>
                <c:pt idx="209">
                  <c:v>41118</c:v>
                </c:pt>
                <c:pt idx="210">
                  <c:v>41119</c:v>
                </c:pt>
                <c:pt idx="211">
                  <c:v>41120</c:v>
                </c:pt>
                <c:pt idx="212">
                  <c:v>41121</c:v>
                </c:pt>
                <c:pt idx="213">
                  <c:v>41122</c:v>
                </c:pt>
                <c:pt idx="214">
                  <c:v>41123</c:v>
                </c:pt>
                <c:pt idx="215">
                  <c:v>41124</c:v>
                </c:pt>
                <c:pt idx="216">
                  <c:v>41125</c:v>
                </c:pt>
                <c:pt idx="217">
                  <c:v>41126</c:v>
                </c:pt>
                <c:pt idx="218">
                  <c:v>41127</c:v>
                </c:pt>
                <c:pt idx="219">
                  <c:v>41128</c:v>
                </c:pt>
                <c:pt idx="220">
                  <c:v>41129</c:v>
                </c:pt>
                <c:pt idx="221">
                  <c:v>41130</c:v>
                </c:pt>
                <c:pt idx="222">
                  <c:v>41131</c:v>
                </c:pt>
                <c:pt idx="223">
                  <c:v>41132</c:v>
                </c:pt>
                <c:pt idx="224">
                  <c:v>41133</c:v>
                </c:pt>
                <c:pt idx="225">
                  <c:v>41134</c:v>
                </c:pt>
                <c:pt idx="226">
                  <c:v>41135</c:v>
                </c:pt>
                <c:pt idx="227">
                  <c:v>41136</c:v>
                </c:pt>
                <c:pt idx="228">
                  <c:v>41137</c:v>
                </c:pt>
                <c:pt idx="229">
                  <c:v>41138</c:v>
                </c:pt>
                <c:pt idx="230">
                  <c:v>41139</c:v>
                </c:pt>
                <c:pt idx="231">
                  <c:v>41140</c:v>
                </c:pt>
                <c:pt idx="232">
                  <c:v>41141</c:v>
                </c:pt>
                <c:pt idx="233">
                  <c:v>41142</c:v>
                </c:pt>
                <c:pt idx="234">
                  <c:v>41143</c:v>
                </c:pt>
                <c:pt idx="235">
                  <c:v>41144</c:v>
                </c:pt>
                <c:pt idx="236">
                  <c:v>41145</c:v>
                </c:pt>
                <c:pt idx="237">
                  <c:v>41146</c:v>
                </c:pt>
                <c:pt idx="238">
                  <c:v>41147</c:v>
                </c:pt>
                <c:pt idx="239">
                  <c:v>41148</c:v>
                </c:pt>
                <c:pt idx="240">
                  <c:v>41149</c:v>
                </c:pt>
                <c:pt idx="241">
                  <c:v>41150</c:v>
                </c:pt>
                <c:pt idx="242">
                  <c:v>41151</c:v>
                </c:pt>
                <c:pt idx="243">
                  <c:v>41152</c:v>
                </c:pt>
                <c:pt idx="244">
                  <c:v>41153</c:v>
                </c:pt>
                <c:pt idx="245">
                  <c:v>41154</c:v>
                </c:pt>
                <c:pt idx="246">
                  <c:v>41155</c:v>
                </c:pt>
                <c:pt idx="247">
                  <c:v>41156</c:v>
                </c:pt>
                <c:pt idx="248">
                  <c:v>41157</c:v>
                </c:pt>
                <c:pt idx="249">
                  <c:v>41158</c:v>
                </c:pt>
                <c:pt idx="250">
                  <c:v>41159</c:v>
                </c:pt>
                <c:pt idx="251">
                  <c:v>41160</c:v>
                </c:pt>
                <c:pt idx="252">
                  <c:v>41161</c:v>
                </c:pt>
                <c:pt idx="253">
                  <c:v>41162</c:v>
                </c:pt>
                <c:pt idx="254">
                  <c:v>41163</c:v>
                </c:pt>
                <c:pt idx="255">
                  <c:v>41164</c:v>
                </c:pt>
                <c:pt idx="256">
                  <c:v>41165</c:v>
                </c:pt>
                <c:pt idx="257">
                  <c:v>41166</c:v>
                </c:pt>
                <c:pt idx="258">
                  <c:v>41167</c:v>
                </c:pt>
                <c:pt idx="259">
                  <c:v>41168</c:v>
                </c:pt>
                <c:pt idx="260">
                  <c:v>41169</c:v>
                </c:pt>
                <c:pt idx="261">
                  <c:v>41170</c:v>
                </c:pt>
                <c:pt idx="262">
                  <c:v>41171</c:v>
                </c:pt>
                <c:pt idx="263">
                  <c:v>41172</c:v>
                </c:pt>
                <c:pt idx="264">
                  <c:v>41173</c:v>
                </c:pt>
                <c:pt idx="265">
                  <c:v>41174</c:v>
                </c:pt>
                <c:pt idx="266">
                  <c:v>41175</c:v>
                </c:pt>
                <c:pt idx="267">
                  <c:v>41176</c:v>
                </c:pt>
                <c:pt idx="268">
                  <c:v>41177</c:v>
                </c:pt>
                <c:pt idx="269">
                  <c:v>41178</c:v>
                </c:pt>
                <c:pt idx="270">
                  <c:v>41179</c:v>
                </c:pt>
                <c:pt idx="271">
                  <c:v>41180</c:v>
                </c:pt>
                <c:pt idx="272">
                  <c:v>41181</c:v>
                </c:pt>
                <c:pt idx="273">
                  <c:v>41182</c:v>
                </c:pt>
                <c:pt idx="274">
                  <c:v>41183</c:v>
                </c:pt>
                <c:pt idx="275">
                  <c:v>41184</c:v>
                </c:pt>
                <c:pt idx="276">
                  <c:v>41185</c:v>
                </c:pt>
                <c:pt idx="277">
                  <c:v>41186</c:v>
                </c:pt>
                <c:pt idx="278">
                  <c:v>41187</c:v>
                </c:pt>
                <c:pt idx="279">
                  <c:v>41188</c:v>
                </c:pt>
                <c:pt idx="280">
                  <c:v>41189</c:v>
                </c:pt>
                <c:pt idx="281">
                  <c:v>41190</c:v>
                </c:pt>
                <c:pt idx="282">
                  <c:v>41191</c:v>
                </c:pt>
                <c:pt idx="283">
                  <c:v>41192</c:v>
                </c:pt>
                <c:pt idx="284">
                  <c:v>41193</c:v>
                </c:pt>
                <c:pt idx="285">
                  <c:v>41194</c:v>
                </c:pt>
                <c:pt idx="286">
                  <c:v>41195</c:v>
                </c:pt>
                <c:pt idx="287">
                  <c:v>41196</c:v>
                </c:pt>
                <c:pt idx="288">
                  <c:v>41197</c:v>
                </c:pt>
                <c:pt idx="289">
                  <c:v>41198</c:v>
                </c:pt>
                <c:pt idx="290">
                  <c:v>41199</c:v>
                </c:pt>
                <c:pt idx="291">
                  <c:v>41200</c:v>
                </c:pt>
                <c:pt idx="292">
                  <c:v>41201</c:v>
                </c:pt>
                <c:pt idx="293">
                  <c:v>41202</c:v>
                </c:pt>
                <c:pt idx="294">
                  <c:v>41203</c:v>
                </c:pt>
                <c:pt idx="295">
                  <c:v>41204</c:v>
                </c:pt>
                <c:pt idx="296">
                  <c:v>41205</c:v>
                </c:pt>
                <c:pt idx="297">
                  <c:v>41206</c:v>
                </c:pt>
                <c:pt idx="298">
                  <c:v>41207</c:v>
                </c:pt>
                <c:pt idx="299">
                  <c:v>41208</c:v>
                </c:pt>
                <c:pt idx="300">
                  <c:v>41209</c:v>
                </c:pt>
                <c:pt idx="301">
                  <c:v>41210</c:v>
                </c:pt>
                <c:pt idx="302">
                  <c:v>41211</c:v>
                </c:pt>
                <c:pt idx="303">
                  <c:v>41212</c:v>
                </c:pt>
                <c:pt idx="304">
                  <c:v>41213</c:v>
                </c:pt>
                <c:pt idx="305">
                  <c:v>41214</c:v>
                </c:pt>
                <c:pt idx="306">
                  <c:v>41215</c:v>
                </c:pt>
                <c:pt idx="307">
                  <c:v>41216</c:v>
                </c:pt>
                <c:pt idx="308">
                  <c:v>41217</c:v>
                </c:pt>
                <c:pt idx="309">
                  <c:v>41218</c:v>
                </c:pt>
                <c:pt idx="310">
                  <c:v>41219</c:v>
                </c:pt>
                <c:pt idx="311">
                  <c:v>41220</c:v>
                </c:pt>
                <c:pt idx="312">
                  <c:v>41221</c:v>
                </c:pt>
                <c:pt idx="313">
                  <c:v>41222</c:v>
                </c:pt>
                <c:pt idx="314">
                  <c:v>41223</c:v>
                </c:pt>
                <c:pt idx="315">
                  <c:v>41224</c:v>
                </c:pt>
                <c:pt idx="316">
                  <c:v>41225</c:v>
                </c:pt>
                <c:pt idx="317">
                  <c:v>41226</c:v>
                </c:pt>
                <c:pt idx="318">
                  <c:v>41227</c:v>
                </c:pt>
                <c:pt idx="319">
                  <c:v>41228</c:v>
                </c:pt>
                <c:pt idx="320">
                  <c:v>41229</c:v>
                </c:pt>
                <c:pt idx="321">
                  <c:v>41230</c:v>
                </c:pt>
                <c:pt idx="322">
                  <c:v>41231</c:v>
                </c:pt>
                <c:pt idx="323">
                  <c:v>41232</c:v>
                </c:pt>
                <c:pt idx="324">
                  <c:v>41233</c:v>
                </c:pt>
                <c:pt idx="325">
                  <c:v>41234</c:v>
                </c:pt>
                <c:pt idx="326">
                  <c:v>41235</c:v>
                </c:pt>
                <c:pt idx="327">
                  <c:v>41236</c:v>
                </c:pt>
                <c:pt idx="328">
                  <c:v>41237</c:v>
                </c:pt>
                <c:pt idx="329">
                  <c:v>41238</c:v>
                </c:pt>
                <c:pt idx="330">
                  <c:v>41239</c:v>
                </c:pt>
                <c:pt idx="331">
                  <c:v>41240</c:v>
                </c:pt>
                <c:pt idx="332">
                  <c:v>41241</c:v>
                </c:pt>
                <c:pt idx="333">
                  <c:v>41242</c:v>
                </c:pt>
                <c:pt idx="334">
                  <c:v>41243</c:v>
                </c:pt>
                <c:pt idx="335">
                  <c:v>41244</c:v>
                </c:pt>
                <c:pt idx="336">
                  <c:v>41245</c:v>
                </c:pt>
                <c:pt idx="337">
                  <c:v>41246</c:v>
                </c:pt>
                <c:pt idx="338">
                  <c:v>41247</c:v>
                </c:pt>
                <c:pt idx="339">
                  <c:v>41248</c:v>
                </c:pt>
                <c:pt idx="340">
                  <c:v>41249</c:v>
                </c:pt>
                <c:pt idx="341">
                  <c:v>41250</c:v>
                </c:pt>
                <c:pt idx="342">
                  <c:v>41251</c:v>
                </c:pt>
                <c:pt idx="343">
                  <c:v>41252</c:v>
                </c:pt>
                <c:pt idx="344">
                  <c:v>41253</c:v>
                </c:pt>
                <c:pt idx="345">
                  <c:v>41254</c:v>
                </c:pt>
                <c:pt idx="346">
                  <c:v>41255</c:v>
                </c:pt>
                <c:pt idx="347">
                  <c:v>41256</c:v>
                </c:pt>
                <c:pt idx="348">
                  <c:v>41257</c:v>
                </c:pt>
                <c:pt idx="349">
                  <c:v>41258</c:v>
                </c:pt>
                <c:pt idx="350">
                  <c:v>41259</c:v>
                </c:pt>
                <c:pt idx="351">
                  <c:v>41260</c:v>
                </c:pt>
                <c:pt idx="352">
                  <c:v>41261</c:v>
                </c:pt>
                <c:pt idx="353">
                  <c:v>41262</c:v>
                </c:pt>
                <c:pt idx="354">
                  <c:v>41263</c:v>
                </c:pt>
                <c:pt idx="355">
                  <c:v>41264</c:v>
                </c:pt>
                <c:pt idx="356">
                  <c:v>41265</c:v>
                </c:pt>
                <c:pt idx="357">
                  <c:v>41266</c:v>
                </c:pt>
                <c:pt idx="358">
                  <c:v>41267</c:v>
                </c:pt>
                <c:pt idx="359">
                  <c:v>41268</c:v>
                </c:pt>
                <c:pt idx="360">
                  <c:v>41269</c:v>
                </c:pt>
                <c:pt idx="361">
                  <c:v>41270</c:v>
                </c:pt>
                <c:pt idx="362">
                  <c:v>41271</c:v>
                </c:pt>
                <c:pt idx="363">
                  <c:v>41272</c:v>
                </c:pt>
                <c:pt idx="364">
                  <c:v>41273</c:v>
                </c:pt>
                <c:pt idx="365">
                  <c:v>41274</c:v>
                </c:pt>
              </c:numCache>
            </c:numRef>
          </c:cat>
          <c:val>
            <c:numRef>
              <c:f>'Adjusted-scaled WDivide at LT'!$BX$7:$BX$372</c:f>
              <c:numCache>
                <c:formatCode>0.00</c:formatCode>
                <c:ptCount val="366"/>
                <c:pt idx="0">
                  <c:v>2.8026068448247767</c:v>
                </c:pt>
                <c:pt idx="1">
                  <c:v>2.8026068448247767</c:v>
                </c:pt>
                <c:pt idx="2">
                  <c:v>2.878352975765992</c:v>
                </c:pt>
                <c:pt idx="3">
                  <c:v>2.9540991067072024</c:v>
                </c:pt>
                <c:pt idx="4">
                  <c:v>2.8026068448247767</c:v>
                </c:pt>
                <c:pt idx="5">
                  <c:v>2.7268607138835717</c:v>
                </c:pt>
                <c:pt idx="6">
                  <c:v>2.8026068448247767</c:v>
                </c:pt>
                <c:pt idx="7">
                  <c:v>2.878352975765992</c:v>
                </c:pt>
                <c:pt idx="8">
                  <c:v>2.878352975765992</c:v>
                </c:pt>
                <c:pt idx="9">
                  <c:v>2.8026068448247767</c:v>
                </c:pt>
                <c:pt idx="10">
                  <c:v>2.8026068448247767</c:v>
                </c:pt>
                <c:pt idx="11">
                  <c:v>2.8026068448247767</c:v>
                </c:pt>
                <c:pt idx="12">
                  <c:v>2.7268607138835717</c:v>
                </c:pt>
                <c:pt idx="13">
                  <c:v>2.7268607138835717</c:v>
                </c:pt>
                <c:pt idx="14">
                  <c:v>2.651114582942395</c:v>
                </c:pt>
                <c:pt idx="15">
                  <c:v>2.651114582942395</c:v>
                </c:pt>
                <c:pt idx="16">
                  <c:v>2.5753684520011508</c:v>
                </c:pt>
                <c:pt idx="17">
                  <c:v>2.7268607138835717</c:v>
                </c:pt>
                <c:pt idx="18">
                  <c:v>2.7268607138835717</c:v>
                </c:pt>
                <c:pt idx="19">
                  <c:v>2.8026068448247767</c:v>
                </c:pt>
                <c:pt idx="20">
                  <c:v>2.8026068448247767</c:v>
                </c:pt>
                <c:pt idx="21">
                  <c:v>2.8026068448247767</c:v>
                </c:pt>
                <c:pt idx="22">
                  <c:v>2.878352975765992</c:v>
                </c:pt>
                <c:pt idx="23">
                  <c:v>2.8026068448247767</c:v>
                </c:pt>
                <c:pt idx="24">
                  <c:v>2.5753684520011508</c:v>
                </c:pt>
                <c:pt idx="25">
                  <c:v>2.8026068448247767</c:v>
                </c:pt>
                <c:pt idx="26">
                  <c:v>2.651114582942395</c:v>
                </c:pt>
                <c:pt idx="27">
                  <c:v>2.651114582942395</c:v>
                </c:pt>
                <c:pt idx="28">
                  <c:v>2.651114582942395</c:v>
                </c:pt>
                <c:pt idx="29">
                  <c:v>2.651114582942395</c:v>
                </c:pt>
                <c:pt idx="30">
                  <c:v>2.5753684520011508</c:v>
                </c:pt>
                <c:pt idx="31">
                  <c:v>2.5753684520011508</c:v>
                </c:pt>
                <c:pt idx="32">
                  <c:v>2.4996223210599378</c:v>
                </c:pt>
                <c:pt idx="33">
                  <c:v>2.4996223210599378</c:v>
                </c:pt>
                <c:pt idx="34">
                  <c:v>2.4996223210599378</c:v>
                </c:pt>
                <c:pt idx="35">
                  <c:v>2.8026068448247767</c:v>
                </c:pt>
                <c:pt idx="36">
                  <c:v>2.8026068448247767</c:v>
                </c:pt>
                <c:pt idx="37">
                  <c:v>2.8026068448247767</c:v>
                </c:pt>
                <c:pt idx="38">
                  <c:v>2.651114582942395</c:v>
                </c:pt>
                <c:pt idx="39">
                  <c:v>2.7268607138835717</c:v>
                </c:pt>
                <c:pt idx="40">
                  <c:v>2.8026068448247767</c:v>
                </c:pt>
                <c:pt idx="41">
                  <c:v>2.651114582942395</c:v>
                </c:pt>
                <c:pt idx="42">
                  <c:v>2.4238761901187167</c:v>
                </c:pt>
                <c:pt idx="43">
                  <c:v>2.4996223210599378</c:v>
                </c:pt>
                <c:pt idx="44">
                  <c:v>2.5753684520011508</c:v>
                </c:pt>
                <c:pt idx="45">
                  <c:v>2.5753684520011508</c:v>
                </c:pt>
                <c:pt idx="46">
                  <c:v>2.5753684520011508</c:v>
                </c:pt>
                <c:pt idx="47">
                  <c:v>2.5753684520011508</c:v>
                </c:pt>
                <c:pt idx="48">
                  <c:v>2.7268607138835717</c:v>
                </c:pt>
                <c:pt idx="49">
                  <c:v>2.8026068448247767</c:v>
                </c:pt>
                <c:pt idx="50">
                  <c:v>2.7268607138835717</c:v>
                </c:pt>
                <c:pt idx="51">
                  <c:v>3.0298452376484128</c:v>
                </c:pt>
                <c:pt idx="52">
                  <c:v>2.8026068448247767</c:v>
                </c:pt>
                <c:pt idx="53">
                  <c:v>2.878352975765992</c:v>
                </c:pt>
                <c:pt idx="54">
                  <c:v>3.1055913685896477</c:v>
                </c:pt>
                <c:pt idx="55">
                  <c:v>3.1055913685896477</c:v>
                </c:pt>
                <c:pt idx="56">
                  <c:v>3.1055913685896477</c:v>
                </c:pt>
                <c:pt idx="57">
                  <c:v>3.1813374995308341</c:v>
                </c:pt>
                <c:pt idx="58">
                  <c:v>2.8026068448247767</c:v>
                </c:pt>
                <c:pt idx="60">
                  <c:v>2.7268607138835717</c:v>
                </c:pt>
                <c:pt idx="61">
                  <c:v>3.0298452376484128</c:v>
                </c:pt>
                <c:pt idx="62">
                  <c:v>3.2570836304720436</c:v>
                </c:pt>
                <c:pt idx="63">
                  <c:v>3.4085758923544645</c:v>
                </c:pt>
                <c:pt idx="64">
                  <c:v>3.2570836304720436</c:v>
                </c:pt>
                <c:pt idx="65">
                  <c:v>3.5600681542368777</c:v>
                </c:pt>
                <c:pt idx="66">
                  <c:v>3.4085758923544645</c:v>
                </c:pt>
                <c:pt idx="67">
                  <c:v>3.3328297614132527</c:v>
                </c:pt>
                <c:pt idx="68">
                  <c:v>3.2570836304720436</c:v>
                </c:pt>
                <c:pt idx="69">
                  <c:v>4.2417833327077794</c:v>
                </c:pt>
                <c:pt idx="70">
                  <c:v>4.2417833327077794</c:v>
                </c:pt>
                <c:pt idx="71">
                  <c:v>5.3022291658847713</c:v>
                </c:pt>
                <c:pt idx="72">
                  <c:v>5.4537214277671433</c:v>
                </c:pt>
                <c:pt idx="73">
                  <c:v>5.9081982134144084</c:v>
                </c:pt>
                <c:pt idx="74">
                  <c:v>5.3022291658847713</c:v>
                </c:pt>
                <c:pt idx="75">
                  <c:v>6.8171517847089289</c:v>
                </c:pt>
                <c:pt idx="76">
                  <c:v>6.5899133918852977</c:v>
                </c:pt>
                <c:pt idx="77">
                  <c:v>6.9686440465913488</c:v>
                </c:pt>
                <c:pt idx="78">
                  <c:v>6.5141672609440855</c:v>
                </c:pt>
                <c:pt idx="79">
                  <c:v>6.2869288681204445</c:v>
                </c:pt>
                <c:pt idx="80">
                  <c:v>7.5746130941210534</c:v>
                </c:pt>
                <c:pt idx="81">
                  <c:v>8.3320744035331309</c:v>
                </c:pt>
                <c:pt idx="82">
                  <c:v>9.8469970223573426</c:v>
                </c:pt>
                <c:pt idx="83">
                  <c:v>9.089535712945338</c:v>
                </c:pt>
                <c:pt idx="84">
                  <c:v>8.3320744035331309</c:v>
                </c:pt>
                <c:pt idx="85">
                  <c:v>10.60445833176945</c:v>
                </c:pt>
                <c:pt idx="86">
                  <c:v>9.8469970223573426</c:v>
                </c:pt>
                <c:pt idx="87">
                  <c:v>9.089535712945338</c:v>
                </c:pt>
                <c:pt idx="88">
                  <c:v>11.361919641181547</c:v>
                </c:pt>
                <c:pt idx="89">
                  <c:v>12.119380950593651</c:v>
                </c:pt>
                <c:pt idx="90">
                  <c:v>9.8469970223573426</c:v>
                </c:pt>
                <c:pt idx="91">
                  <c:v>10.60445833176945</c:v>
                </c:pt>
                <c:pt idx="92">
                  <c:v>12.876842260005835</c:v>
                </c:pt>
                <c:pt idx="93">
                  <c:v>14.391764878830006</c:v>
                </c:pt>
                <c:pt idx="94">
                  <c:v>17.421610116478373</c:v>
                </c:pt>
                <c:pt idx="95">
                  <c:v>18.936532735302489</c:v>
                </c:pt>
                <c:pt idx="96">
                  <c:v>19.693994044714731</c:v>
                </c:pt>
                <c:pt idx="97">
                  <c:v>20.451455354126793</c:v>
                </c:pt>
                <c:pt idx="98">
                  <c:v>22.72383928236281</c:v>
                </c:pt>
                <c:pt idx="99">
                  <c:v>25.753684520011511</c:v>
                </c:pt>
                <c:pt idx="100">
                  <c:v>23.481300591774936</c:v>
                </c:pt>
                <c:pt idx="101">
                  <c:v>26.511145829423615</c:v>
                </c:pt>
                <c:pt idx="102">
                  <c:v>27.268607138835545</c:v>
                </c:pt>
                <c:pt idx="103">
                  <c:v>28.02606844824783</c:v>
                </c:pt>
                <c:pt idx="104">
                  <c:v>32.570836304720437</c:v>
                </c:pt>
                <c:pt idx="105">
                  <c:v>37.115604161192735</c:v>
                </c:pt>
                <c:pt idx="106">
                  <c:v>41.660372017665679</c:v>
                </c:pt>
                <c:pt idx="107">
                  <c:v>50.749907730610914</c:v>
                </c:pt>
                <c:pt idx="108">
                  <c:v>59.081982134144049</c:v>
                </c:pt>
                <c:pt idx="109">
                  <c:v>53.779752968259643</c:v>
                </c:pt>
                <c:pt idx="110">
                  <c:v>53.779752968259643</c:v>
                </c:pt>
                <c:pt idx="111">
                  <c:v>58.324520824731962</c:v>
                </c:pt>
                <c:pt idx="112">
                  <c:v>67.414056537677197</c:v>
                </c:pt>
                <c:pt idx="113">
                  <c:v>74.231208322386109</c:v>
                </c:pt>
                <c:pt idx="114">
                  <c:v>81.04836010709505</c:v>
                </c:pt>
                <c:pt idx="115">
                  <c:v>71.201363084738389</c:v>
                </c:pt>
                <c:pt idx="116">
                  <c:v>81.04836010709505</c:v>
                </c:pt>
                <c:pt idx="117">
                  <c:v>85.593127963567667</c:v>
                </c:pt>
                <c:pt idx="118">
                  <c:v>94.682663676512902</c:v>
                </c:pt>
                <c:pt idx="119">
                  <c:v>110.58935117416705</c:v>
                </c:pt>
                <c:pt idx="120">
                  <c:v>126.49603867182124</c:v>
                </c:pt>
                <c:pt idx="121">
                  <c:v>126.49603867182124</c:v>
                </c:pt>
                <c:pt idx="122">
                  <c:v>126.11730801711518</c:v>
                </c:pt>
                <c:pt idx="123">
                  <c:v>128.01096129064408</c:v>
                </c:pt>
                <c:pt idx="124">
                  <c:v>124.06415310775813</c:v>
                </c:pt>
                <c:pt idx="125">
                  <c:v>127.25349998123396</c:v>
                </c:pt>
                <c:pt idx="126">
                  <c:v>137.8579583130047</c:v>
                </c:pt>
                <c:pt idx="127">
                  <c:v>152.24972319183007</c:v>
                </c:pt>
                <c:pt idx="128">
                  <c:v>155.27956842947961</c:v>
                </c:pt>
                <c:pt idx="129">
                  <c:v>162.85418152360219</c:v>
                </c:pt>
                <c:pt idx="130">
                  <c:v>156.79449104830536</c:v>
                </c:pt>
                <c:pt idx="131">
                  <c:v>154.52210712007007</c:v>
                </c:pt>
                <c:pt idx="132">
                  <c:v>163.61164283301429</c:v>
                </c:pt>
                <c:pt idx="133">
                  <c:v>159.82433628595555</c:v>
                </c:pt>
                <c:pt idx="134">
                  <c:v>160.58179759536588</c:v>
                </c:pt>
                <c:pt idx="135">
                  <c:v>181.79071425890476</c:v>
                </c:pt>
                <c:pt idx="136">
                  <c:v>200.72724699420741</c:v>
                </c:pt>
                <c:pt idx="137">
                  <c:v>220.42124103892351</c:v>
                </c:pt>
                <c:pt idx="138">
                  <c:v>190.88024997185047</c:v>
                </c:pt>
                <c:pt idx="139">
                  <c:v>204.51455354126563</c:v>
                </c:pt>
                <c:pt idx="140">
                  <c:v>230.26823806127967</c:v>
                </c:pt>
                <c:pt idx="141">
                  <c:v>229.51077675186593</c:v>
                </c:pt>
                <c:pt idx="142">
                  <c:v>211.3317053259768</c:v>
                </c:pt>
                <c:pt idx="143">
                  <c:v>218.90631842009807</c:v>
                </c:pt>
                <c:pt idx="144">
                  <c:v>214.3615505636252</c:v>
                </c:pt>
                <c:pt idx="145">
                  <c:v>209.05932139774049</c:v>
                </c:pt>
                <c:pt idx="146">
                  <c:v>209.8167827071513</c:v>
                </c:pt>
                <c:pt idx="147">
                  <c:v>205.27201485068105</c:v>
                </c:pt>
                <c:pt idx="148">
                  <c:v>200.72724699420741</c:v>
                </c:pt>
                <c:pt idx="149">
                  <c:v>190.12278866243801</c:v>
                </c:pt>
                <c:pt idx="150">
                  <c:v>185.57802080596636</c:v>
                </c:pt>
                <c:pt idx="151">
                  <c:v>187.09294342478961</c:v>
                </c:pt>
                <c:pt idx="152">
                  <c:v>187.09294342478961</c:v>
                </c:pt>
                <c:pt idx="153">
                  <c:v>176.48848509302007</c:v>
                </c:pt>
                <c:pt idx="154">
                  <c:v>166.64148807066277</c:v>
                </c:pt>
                <c:pt idx="155">
                  <c:v>163.61164283301429</c:v>
                </c:pt>
                <c:pt idx="156">
                  <c:v>157.55195235771856</c:v>
                </c:pt>
                <c:pt idx="157">
                  <c:v>145.43257140712387</c:v>
                </c:pt>
                <c:pt idx="158">
                  <c:v>155.27956842947961</c:v>
                </c:pt>
                <c:pt idx="159">
                  <c:v>150.73480057300725</c:v>
                </c:pt>
                <c:pt idx="160">
                  <c:v>145.43257140712387</c:v>
                </c:pt>
                <c:pt idx="161">
                  <c:v>137.10049700359087</c:v>
                </c:pt>
                <c:pt idx="162">
                  <c:v>130.46269406285575</c:v>
                </c:pt>
                <c:pt idx="163">
                  <c:v>120.1735360288498</c:v>
                </c:pt>
                <c:pt idx="164">
                  <c:v>113.76018575861077</c:v>
                </c:pt>
                <c:pt idx="165">
                  <c:v>106.80204462710655</c:v>
                </c:pt>
                <c:pt idx="166">
                  <c:v>106.95693599944951</c:v>
                </c:pt>
                <c:pt idx="167">
                  <c:v>102.25727677063394</c:v>
                </c:pt>
                <c:pt idx="168">
                  <c:v>91.249478380812974</c:v>
                </c:pt>
                <c:pt idx="169">
                  <c:v>88.686440465913492</c:v>
                </c:pt>
                <c:pt idx="170">
                  <c:v>88.928979156500404</c:v>
                </c:pt>
                <c:pt idx="171">
                  <c:v>82.449663529508598</c:v>
                </c:pt>
                <c:pt idx="172">
                  <c:v>79.081982134143658</c:v>
                </c:pt>
                <c:pt idx="173">
                  <c:v>75.809598205907747</c:v>
                </c:pt>
                <c:pt idx="174">
                  <c:v>71.958824394149801</c:v>
                </c:pt>
                <c:pt idx="175">
                  <c:v>74.358142851779874</c:v>
                </c:pt>
                <c:pt idx="176">
                  <c:v>74.609938977091346</c:v>
                </c:pt>
                <c:pt idx="177">
                  <c:v>71.958824394149801</c:v>
                </c:pt>
                <c:pt idx="178">
                  <c:v>67.414056537677197</c:v>
                </c:pt>
                <c:pt idx="179">
                  <c:v>66.050322317305842</c:v>
                </c:pt>
                <c:pt idx="180">
                  <c:v>69.686440465913492</c:v>
                </c:pt>
                <c:pt idx="181">
                  <c:v>63.130163864179799</c:v>
                </c:pt>
                <c:pt idx="182">
                  <c:v>57.123526066884352</c:v>
                </c:pt>
                <c:pt idx="183">
                  <c:v>53.213034224124208</c:v>
                </c:pt>
                <c:pt idx="184">
                  <c:v>49.183188986475663</c:v>
                </c:pt>
                <c:pt idx="185">
                  <c:v>46.153343748827083</c:v>
                </c:pt>
                <c:pt idx="186">
                  <c:v>40.406453508739006</c:v>
                </c:pt>
                <c:pt idx="187">
                  <c:v>35.888235981308405</c:v>
                </c:pt>
                <c:pt idx="188">
                  <c:v>29.810057081910195</c:v>
                </c:pt>
                <c:pt idx="189">
                  <c:v>31.118969194535147</c:v>
                </c:pt>
                <c:pt idx="190">
                  <c:v>30.110952439039735</c:v>
                </c:pt>
                <c:pt idx="191">
                  <c:v>30.61564106894869</c:v>
                </c:pt>
                <c:pt idx="192">
                  <c:v>25.774235415180971</c:v>
                </c:pt>
                <c:pt idx="193">
                  <c:v>22.070873212476091</c:v>
                </c:pt>
                <c:pt idx="194">
                  <c:v>24.534485027336835</c:v>
                </c:pt>
                <c:pt idx="195">
                  <c:v>18.822743153298553</c:v>
                </c:pt>
                <c:pt idx="196">
                  <c:v>20.227993750703749</c:v>
                </c:pt>
                <c:pt idx="197">
                  <c:v>16.205954284427428</c:v>
                </c:pt>
                <c:pt idx="198">
                  <c:v>18.433782200452889</c:v>
                </c:pt>
                <c:pt idx="199">
                  <c:v>15.323899194910481</c:v>
                </c:pt>
                <c:pt idx="200">
                  <c:v>14.215470683356468</c:v>
                </c:pt>
                <c:pt idx="201">
                  <c:v>13.634303569417778</c:v>
                </c:pt>
                <c:pt idx="202">
                  <c:v>11.230993897709222</c:v>
                </c:pt>
                <c:pt idx="203">
                  <c:v>14.523679969097568</c:v>
                </c:pt>
                <c:pt idx="204">
                  <c:v>13.514922618824206</c:v>
                </c:pt>
                <c:pt idx="205">
                  <c:v>10.900355534286724</c:v>
                </c:pt>
                <c:pt idx="206">
                  <c:v>10.900355534286724</c:v>
                </c:pt>
                <c:pt idx="207">
                  <c:v>10.527790148131448</c:v>
                </c:pt>
                <c:pt idx="208">
                  <c:v>9.7703288387193634</c:v>
                </c:pt>
                <c:pt idx="209">
                  <c:v>8.3320744035331309</c:v>
                </c:pt>
                <c:pt idx="210">
                  <c:v>8.6279716060502523</c:v>
                </c:pt>
                <c:pt idx="211">
                  <c:v>7.8705102966382645</c:v>
                </c:pt>
                <c:pt idx="212">
                  <c:v>8.0669666360144667</c:v>
                </c:pt>
                <c:pt idx="213">
                  <c:v>7.8675257728734245</c:v>
                </c:pt>
                <c:pt idx="214">
                  <c:v>6.4651492261882355</c:v>
                </c:pt>
                <c:pt idx="215">
                  <c:v>5.3463052678001715</c:v>
                </c:pt>
                <c:pt idx="216">
                  <c:v>4.8918284821529134</c:v>
                </c:pt>
                <c:pt idx="217">
                  <c:v>5.2264830349435121</c:v>
                </c:pt>
                <c:pt idx="218">
                  <c:v>4.7087647318244974</c:v>
                </c:pt>
                <c:pt idx="219">
                  <c:v>5.6266718744135416</c:v>
                </c:pt>
                <c:pt idx="220">
                  <c:v>4.2238761901187303</c:v>
                </c:pt>
                <c:pt idx="221">
                  <c:v>4.5268607138835923</c:v>
                </c:pt>
                <c:pt idx="222">
                  <c:v>3.8755572914711798</c:v>
                </c:pt>
                <c:pt idx="223">
                  <c:v>4.5235058927297755</c:v>
                </c:pt>
                <c:pt idx="224">
                  <c:v>3.7240650295887567</c:v>
                </c:pt>
                <c:pt idx="225">
                  <c:v>3.8416018747888727</c:v>
                </c:pt>
                <c:pt idx="226">
                  <c:v>3.4130563687772897</c:v>
                </c:pt>
                <c:pt idx="227">
                  <c:v>4.0145449398841455</c:v>
                </c:pt>
                <c:pt idx="228">
                  <c:v>3.4085758923544645</c:v>
                </c:pt>
                <c:pt idx="229">
                  <c:v>3.4085758923544645</c:v>
                </c:pt>
                <c:pt idx="230">
                  <c:v>3.1813374995308341</c:v>
                </c:pt>
                <c:pt idx="231">
                  <c:v>3.2949603867182131</c:v>
                </c:pt>
                <c:pt idx="232">
                  <c:v>3.9009294342478937</c:v>
                </c:pt>
                <c:pt idx="233">
                  <c:v>3.1055913685896477</c:v>
                </c:pt>
                <c:pt idx="234">
                  <c:v>3.4085758923544645</c:v>
                </c:pt>
                <c:pt idx="235">
                  <c:v>2.878352975765992</c:v>
                </c:pt>
                <c:pt idx="236">
                  <c:v>2.8026068448247767</c:v>
                </c:pt>
                <c:pt idx="237">
                  <c:v>2.4996223210599378</c:v>
                </c:pt>
                <c:pt idx="238">
                  <c:v>3.0677219938945814</c:v>
                </c:pt>
                <c:pt idx="239">
                  <c:v>2.7647374701297402</c:v>
                </c:pt>
                <c:pt idx="240">
                  <c:v>2.2723839282363096</c:v>
                </c:pt>
                <c:pt idx="241">
                  <c:v>1.6895504760474922</c:v>
                </c:pt>
                <c:pt idx="242">
                  <c:v>1.538058214165072</c:v>
                </c:pt>
                <c:pt idx="243">
                  <c:v>1.6895504760474922</c:v>
                </c:pt>
                <c:pt idx="244">
                  <c:v>1.5906687497654168</c:v>
                </c:pt>
                <c:pt idx="245">
                  <c:v>1.6664148807066281</c:v>
                </c:pt>
                <c:pt idx="246">
                  <c:v>1.363430356941786</c:v>
                </c:pt>
                <c:pt idx="247">
                  <c:v>1.1361919641181581</c:v>
                </c:pt>
                <c:pt idx="248">
                  <c:v>1.2119380950593466</c:v>
                </c:pt>
                <c:pt idx="249">
                  <c:v>1.363430356941786</c:v>
                </c:pt>
                <c:pt idx="250">
                  <c:v>1.8179071425890476</c:v>
                </c:pt>
                <c:pt idx="251">
                  <c:v>1.9693994044714684</c:v>
                </c:pt>
                <c:pt idx="252">
                  <c:v>1.6664148807066281</c:v>
                </c:pt>
                <c:pt idx="253">
                  <c:v>1.8179071425890476</c:v>
                </c:pt>
                <c:pt idx="254">
                  <c:v>1.893653273530258</c:v>
                </c:pt>
                <c:pt idx="255">
                  <c:v>1.9693994044714684</c:v>
                </c:pt>
                <c:pt idx="256">
                  <c:v>2.1208916663538888</c:v>
                </c:pt>
                <c:pt idx="257">
                  <c:v>2.1966377972950992</c:v>
                </c:pt>
                <c:pt idx="258">
                  <c:v>2.2723839282363096</c:v>
                </c:pt>
                <c:pt idx="259">
                  <c:v>2.1208916663538888</c:v>
                </c:pt>
                <c:pt idx="260">
                  <c:v>2.0451455354126788</c:v>
                </c:pt>
                <c:pt idx="261">
                  <c:v>2.0451455354126788</c:v>
                </c:pt>
                <c:pt idx="262">
                  <c:v>1.893653273530258</c:v>
                </c:pt>
                <c:pt idx="263">
                  <c:v>1.7421610116478372</c:v>
                </c:pt>
                <c:pt idx="264">
                  <c:v>1.8179071425890476</c:v>
                </c:pt>
                <c:pt idx="265">
                  <c:v>1.6664148807066281</c:v>
                </c:pt>
                <c:pt idx="266">
                  <c:v>1.7421610116478372</c:v>
                </c:pt>
                <c:pt idx="267">
                  <c:v>1.7421610116478372</c:v>
                </c:pt>
                <c:pt idx="268">
                  <c:v>1.5906687497654168</c:v>
                </c:pt>
                <c:pt idx="269">
                  <c:v>1.5149226188242058</c:v>
                </c:pt>
                <c:pt idx="270">
                  <c:v>1.363430356941786</c:v>
                </c:pt>
                <c:pt idx="271">
                  <c:v>1.363430356941786</c:v>
                </c:pt>
                <c:pt idx="272">
                  <c:v>1.363430356941786</c:v>
                </c:pt>
                <c:pt idx="273">
                  <c:v>1.5149226188242058</c:v>
                </c:pt>
                <c:pt idx="274">
                  <c:v>1.8179071425890476</c:v>
                </c:pt>
                <c:pt idx="275">
                  <c:v>1.6664148807066281</c:v>
                </c:pt>
                <c:pt idx="276">
                  <c:v>1.6664148807066281</c:v>
                </c:pt>
                <c:pt idx="277">
                  <c:v>2.3481300591775418</c:v>
                </c:pt>
                <c:pt idx="278">
                  <c:v>2.4238761901187167</c:v>
                </c:pt>
                <c:pt idx="279">
                  <c:v>2.3481300591775418</c:v>
                </c:pt>
                <c:pt idx="280">
                  <c:v>2.5753684520011508</c:v>
                </c:pt>
                <c:pt idx="281">
                  <c:v>2.4996223210599378</c:v>
                </c:pt>
                <c:pt idx="282">
                  <c:v>2.8026068448247767</c:v>
                </c:pt>
                <c:pt idx="283">
                  <c:v>2.5753684520011508</c:v>
                </c:pt>
                <c:pt idx="284">
                  <c:v>2.4238761901187167</c:v>
                </c:pt>
                <c:pt idx="285">
                  <c:v>2.2723839282363096</c:v>
                </c:pt>
                <c:pt idx="286">
                  <c:v>2.4996223210599378</c:v>
                </c:pt>
                <c:pt idx="287">
                  <c:v>2.4238761901187167</c:v>
                </c:pt>
                <c:pt idx="288">
                  <c:v>2.5753684520011508</c:v>
                </c:pt>
                <c:pt idx="289">
                  <c:v>3.0298452376484128</c:v>
                </c:pt>
                <c:pt idx="290">
                  <c:v>2.8026068448247767</c:v>
                </c:pt>
                <c:pt idx="291">
                  <c:v>2.651114582942395</c:v>
                </c:pt>
                <c:pt idx="292">
                  <c:v>3.1813374995308341</c:v>
                </c:pt>
                <c:pt idx="293">
                  <c:v>2.9540991067072024</c:v>
                </c:pt>
                <c:pt idx="294">
                  <c:v>2.878352975765992</c:v>
                </c:pt>
                <c:pt idx="295">
                  <c:v>2.7268607138835717</c:v>
                </c:pt>
                <c:pt idx="296">
                  <c:v>2.5753684520011508</c:v>
                </c:pt>
                <c:pt idx="297">
                  <c:v>2.878352975765992</c:v>
                </c:pt>
                <c:pt idx="298">
                  <c:v>2.878352975765992</c:v>
                </c:pt>
                <c:pt idx="299">
                  <c:v>2.9540991067072024</c:v>
                </c:pt>
                <c:pt idx="300">
                  <c:v>2.8026068448247767</c:v>
                </c:pt>
                <c:pt idx="301">
                  <c:v>2.651114582942395</c:v>
                </c:pt>
                <c:pt idx="302">
                  <c:v>3.0298452376484128</c:v>
                </c:pt>
                <c:pt idx="303">
                  <c:v>3.4843220232956744</c:v>
                </c:pt>
                <c:pt idx="304">
                  <c:v>3.7115604161193061</c:v>
                </c:pt>
                <c:pt idx="305">
                  <c:v>3.6358142851780948</c:v>
                </c:pt>
                <c:pt idx="306">
                  <c:v>3.4843220232956744</c:v>
                </c:pt>
                <c:pt idx="307">
                  <c:v>3.9387988089429578</c:v>
                </c:pt>
                <c:pt idx="308">
                  <c:v>3.7873065470605587</c:v>
                </c:pt>
                <c:pt idx="309">
                  <c:v>3.9387988089429578</c:v>
                </c:pt>
                <c:pt idx="310">
                  <c:v>4.0145449398841455</c:v>
                </c:pt>
                <c:pt idx="311">
                  <c:v>3.7873065470605587</c:v>
                </c:pt>
                <c:pt idx="312">
                  <c:v>3.7873065470605587</c:v>
                </c:pt>
                <c:pt idx="313">
                  <c:v>3.9387988089429578</c:v>
                </c:pt>
                <c:pt idx="314">
                  <c:v>3.4843220232956744</c:v>
                </c:pt>
                <c:pt idx="315">
                  <c:v>3.4085758923544645</c:v>
                </c:pt>
                <c:pt idx="316">
                  <c:v>4.4690217255314124</c:v>
                </c:pt>
                <c:pt idx="317">
                  <c:v>3.4085758923544645</c:v>
                </c:pt>
                <c:pt idx="318">
                  <c:v>3.3328297614132527</c:v>
                </c:pt>
                <c:pt idx="319">
                  <c:v>3.2570836304720436</c:v>
                </c:pt>
                <c:pt idx="320">
                  <c:v>3.4085758923544645</c:v>
                </c:pt>
                <c:pt idx="321">
                  <c:v>3.2570836304720436</c:v>
                </c:pt>
                <c:pt idx="322">
                  <c:v>3.4085758923544645</c:v>
                </c:pt>
                <c:pt idx="323">
                  <c:v>3.3328297614132527</c:v>
                </c:pt>
                <c:pt idx="324">
                  <c:v>4.0145449398841455</c:v>
                </c:pt>
                <c:pt idx="325">
                  <c:v>2.878352975765992</c:v>
                </c:pt>
                <c:pt idx="326">
                  <c:v>3.2570836304720436</c:v>
                </c:pt>
                <c:pt idx="327">
                  <c:v>2.8026068448247767</c:v>
                </c:pt>
                <c:pt idx="328">
                  <c:v>2.9540991067072024</c:v>
                </c:pt>
                <c:pt idx="329">
                  <c:v>2.7268607138835717</c:v>
                </c:pt>
                <c:pt idx="330">
                  <c:v>2.7268607138835717</c:v>
                </c:pt>
                <c:pt idx="331">
                  <c:v>2.8026068448247767</c:v>
                </c:pt>
                <c:pt idx="332">
                  <c:v>2.878352975765992</c:v>
                </c:pt>
                <c:pt idx="333">
                  <c:v>3.0298452376484128</c:v>
                </c:pt>
                <c:pt idx="334">
                  <c:v>3.0298452376484128</c:v>
                </c:pt>
                <c:pt idx="335">
                  <c:v>2.878352975765992</c:v>
                </c:pt>
                <c:pt idx="336">
                  <c:v>2.9540991067072024</c:v>
                </c:pt>
                <c:pt idx="337">
                  <c:v>2.878352975765992</c:v>
                </c:pt>
                <c:pt idx="338">
                  <c:v>2.8026068448247767</c:v>
                </c:pt>
                <c:pt idx="339">
                  <c:v>2.8026068448247767</c:v>
                </c:pt>
                <c:pt idx="340">
                  <c:v>2.8026068448247767</c:v>
                </c:pt>
                <c:pt idx="341">
                  <c:v>2.651114582942395</c:v>
                </c:pt>
                <c:pt idx="342">
                  <c:v>2.7268607138835717</c:v>
                </c:pt>
                <c:pt idx="343">
                  <c:v>2.7268607138835717</c:v>
                </c:pt>
                <c:pt idx="344">
                  <c:v>2.7268607138835717</c:v>
                </c:pt>
                <c:pt idx="345">
                  <c:v>2.878352975765992</c:v>
                </c:pt>
                <c:pt idx="346">
                  <c:v>3.0298452376484128</c:v>
                </c:pt>
                <c:pt idx="347">
                  <c:v>3.0298452376484128</c:v>
                </c:pt>
                <c:pt idx="348">
                  <c:v>2.5753684520011508</c:v>
                </c:pt>
                <c:pt idx="349">
                  <c:v>2.651114582942395</c:v>
                </c:pt>
                <c:pt idx="350">
                  <c:v>2.8026068448247767</c:v>
                </c:pt>
                <c:pt idx="351">
                  <c:v>2.5753684520011508</c:v>
                </c:pt>
                <c:pt idx="352">
                  <c:v>2.4996223210599378</c:v>
                </c:pt>
                <c:pt idx="353">
                  <c:v>2.2723839282363096</c:v>
                </c:pt>
                <c:pt idx="354">
                  <c:v>2.4238761901187167</c:v>
                </c:pt>
                <c:pt idx="355">
                  <c:v>2.4238761901187167</c:v>
                </c:pt>
                <c:pt idx="356">
                  <c:v>2.3481300591775418</c:v>
                </c:pt>
                <c:pt idx="357">
                  <c:v>2.3481300591775418</c:v>
                </c:pt>
                <c:pt idx="358">
                  <c:v>2.4996223210599378</c:v>
                </c:pt>
                <c:pt idx="359">
                  <c:v>2.5753684520011508</c:v>
                </c:pt>
                <c:pt idx="360">
                  <c:v>2.651114582942395</c:v>
                </c:pt>
                <c:pt idx="361">
                  <c:v>2.8026068448247767</c:v>
                </c:pt>
                <c:pt idx="362">
                  <c:v>2.8026068448247767</c:v>
                </c:pt>
                <c:pt idx="363">
                  <c:v>2.7268607138835717</c:v>
                </c:pt>
                <c:pt idx="364">
                  <c:v>2.651114582942395</c:v>
                </c:pt>
                <c:pt idx="365">
                  <c:v>2.7268607138835717</c:v>
                </c:pt>
              </c:numCache>
            </c:numRef>
          </c:val>
          <c:extLst>
            <c:ext xmlns:c16="http://schemas.microsoft.com/office/drawing/2014/chart" uri="{C3380CC4-5D6E-409C-BE32-E72D297353CC}">
              <c16:uniqueId val="{00000000-8A24-46B1-9482-35505A9A5A30}"/>
            </c:ext>
          </c:extLst>
        </c:ser>
        <c:ser>
          <c:idx val="1"/>
          <c:order val="5"/>
          <c:tx>
            <c:v>lower ci</c:v>
          </c:tx>
          <c:spPr>
            <a:solidFill>
              <a:schemeClr val="bg1"/>
            </a:solidFill>
            <a:ln w="28575">
              <a:solidFill>
                <a:schemeClr val="bg1">
                  <a:lumMod val="65000"/>
                </a:schemeClr>
              </a:solidFill>
            </a:ln>
          </c:spPr>
          <c:cat>
            <c:numRef>
              <c:f>'Adjusted-scaled WDivide at LT'!$CC$7:$CC$372</c:f>
              <c:numCache>
                <c:formatCode>m/d/yyyy</c:formatCode>
                <c:ptCount val="366"/>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pt idx="182">
                  <c:v>41091</c:v>
                </c:pt>
                <c:pt idx="183">
                  <c:v>41092</c:v>
                </c:pt>
                <c:pt idx="184">
                  <c:v>41093</c:v>
                </c:pt>
                <c:pt idx="185">
                  <c:v>41094</c:v>
                </c:pt>
                <c:pt idx="186">
                  <c:v>41095</c:v>
                </c:pt>
                <c:pt idx="187">
                  <c:v>41096</c:v>
                </c:pt>
                <c:pt idx="188">
                  <c:v>41097</c:v>
                </c:pt>
                <c:pt idx="189">
                  <c:v>41098</c:v>
                </c:pt>
                <c:pt idx="190">
                  <c:v>41099</c:v>
                </c:pt>
                <c:pt idx="191">
                  <c:v>41100</c:v>
                </c:pt>
                <c:pt idx="192">
                  <c:v>41101</c:v>
                </c:pt>
                <c:pt idx="193">
                  <c:v>41102</c:v>
                </c:pt>
                <c:pt idx="194">
                  <c:v>41103</c:v>
                </c:pt>
                <c:pt idx="195">
                  <c:v>41104</c:v>
                </c:pt>
                <c:pt idx="196">
                  <c:v>41105</c:v>
                </c:pt>
                <c:pt idx="197">
                  <c:v>41106</c:v>
                </c:pt>
                <c:pt idx="198">
                  <c:v>41107</c:v>
                </c:pt>
                <c:pt idx="199">
                  <c:v>41108</c:v>
                </c:pt>
                <c:pt idx="200">
                  <c:v>41109</c:v>
                </c:pt>
                <c:pt idx="201">
                  <c:v>41110</c:v>
                </c:pt>
                <c:pt idx="202">
                  <c:v>41111</c:v>
                </c:pt>
                <c:pt idx="203">
                  <c:v>41112</c:v>
                </c:pt>
                <c:pt idx="204">
                  <c:v>41113</c:v>
                </c:pt>
                <c:pt idx="205">
                  <c:v>41114</c:v>
                </c:pt>
                <c:pt idx="206">
                  <c:v>41115</c:v>
                </c:pt>
                <c:pt idx="207">
                  <c:v>41116</c:v>
                </c:pt>
                <c:pt idx="208">
                  <c:v>41117</c:v>
                </c:pt>
                <c:pt idx="209">
                  <c:v>41118</c:v>
                </c:pt>
                <c:pt idx="210">
                  <c:v>41119</c:v>
                </c:pt>
                <c:pt idx="211">
                  <c:v>41120</c:v>
                </c:pt>
                <c:pt idx="212">
                  <c:v>41121</c:v>
                </c:pt>
                <c:pt idx="213">
                  <c:v>41122</c:v>
                </c:pt>
                <c:pt idx="214">
                  <c:v>41123</c:v>
                </c:pt>
                <c:pt idx="215">
                  <c:v>41124</c:v>
                </c:pt>
                <c:pt idx="216">
                  <c:v>41125</c:v>
                </c:pt>
                <c:pt idx="217">
                  <c:v>41126</c:v>
                </c:pt>
                <c:pt idx="218">
                  <c:v>41127</c:v>
                </c:pt>
                <c:pt idx="219">
                  <c:v>41128</c:v>
                </c:pt>
                <c:pt idx="220">
                  <c:v>41129</c:v>
                </c:pt>
                <c:pt idx="221">
                  <c:v>41130</c:v>
                </c:pt>
                <c:pt idx="222">
                  <c:v>41131</c:v>
                </c:pt>
                <c:pt idx="223">
                  <c:v>41132</c:v>
                </c:pt>
                <c:pt idx="224">
                  <c:v>41133</c:v>
                </c:pt>
                <c:pt idx="225">
                  <c:v>41134</c:v>
                </c:pt>
                <c:pt idx="226">
                  <c:v>41135</c:v>
                </c:pt>
                <c:pt idx="227">
                  <c:v>41136</c:v>
                </c:pt>
                <c:pt idx="228">
                  <c:v>41137</c:v>
                </c:pt>
                <c:pt idx="229">
                  <c:v>41138</c:v>
                </c:pt>
                <c:pt idx="230">
                  <c:v>41139</c:v>
                </c:pt>
                <c:pt idx="231">
                  <c:v>41140</c:v>
                </c:pt>
                <c:pt idx="232">
                  <c:v>41141</c:v>
                </c:pt>
                <c:pt idx="233">
                  <c:v>41142</c:v>
                </c:pt>
                <c:pt idx="234">
                  <c:v>41143</c:v>
                </c:pt>
                <c:pt idx="235">
                  <c:v>41144</c:v>
                </c:pt>
                <c:pt idx="236">
                  <c:v>41145</c:v>
                </c:pt>
                <c:pt idx="237">
                  <c:v>41146</c:v>
                </c:pt>
                <c:pt idx="238">
                  <c:v>41147</c:v>
                </c:pt>
                <c:pt idx="239">
                  <c:v>41148</c:v>
                </c:pt>
                <c:pt idx="240">
                  <c:v>41149</c:v>
                </c:pt>
                <c:pt idx="241">
                  <c:v>41150</c:v>
                </c:pt>
                <c:pt idx="242">
                  <c:v>41151</c:v>
                </c:pt>
                <c:pt idx="243">
                  <c:v>41152</c:v>
                </c:pt>
                <c:pt idx="244">
                  <c:v>41153</c:v>
                </c:pt>
                <c:pt idx="245">
                  <c:v>41154</c:v>
                </c:pt>
                <c:pt idx="246">
                  <c:v>41155</c:v>
                </c:pt>
                <c:pt idx="247">
                  <c:v>41156</c:v>
                </c:pt>
                <c:pt idx="248">
                  <c:v>41157</c:v>
                </c:pt>
                <c:pt idx="249">
                  <c:v>41158</c:v>
                </c:pt>
                <c:pt idx="250">
                  <c:v>41159</c:v>
                </c:pt>
                <c:pt idx="251">
                  <c:v>41160</c:v>
                </c:pt>
                <c:pt idx="252">
                  <c:v>41161</c:v>
                </c:pt>
                <c:pt idx="253">
                  <c:v>41162</c:v>
                </c:pt>
                <c:pt idx="254">
                  <c:v>41163</c:v>
                </c:pt>
                <c:pt idx="255">
                  <c:v>41164</c:v>
                </c:pt>
                <c:pt idx="256">
                  <c:v>41165</c:v>
                </c:pt>
                <c:pt idx="257">
                  <c:v>41166</c:v>
                </c:pt>
                <c:pt idx="258">
                  <c:v>41167</c:v>
                </c:pt>
                <c:pt idx="259">
                  <c:v>41168</c:v>
                </c:pt>
                <c:pt idx="260">
                  <c:v>41169</c:v>
                </c:pt>
                <c:pt idx="261">
                  <c:v>41170</c:v>
                </c:pt>
                <c:pt idx="262">
                  <c:v>41171</c:v>
                </c:pt>
                <c:pt idx="263">
                  <c:v>41172</c:v>
                </c:pt>
                <c:pt idx="264">
                  <c:v>41173</c:v>
                </c:pt>
                <c:pt idx="265">
                  <c:v>41174</c:v>
                </c:pt>
                <c:pt idx="266">
                  <c:v>41175</c:v>
                </c:pt>
                <c:pt idx="267">
                  <c:v>41176</c:v>
                </c:pt>
                <c:pt idx="268">
                  <c:v>41177</c:v>
                </c:pt>
                <c:pt idx="269">
                  <c:v>41178</c:v>
                </c:pt>
                <c:pt idx="270">
                  <c:v>41179</c:v>
                </c:pt>
                <c:pt idx="271">
                  <c:v>41180</c:v>
                </c:pt>
                <c:pt idx="272">
                  <c:v>41181</c:v>
                </c:pt>
                <c:pt idx="273">
                  <c:v>41182</c:v>
                </c:pt>
                <c:pt idx="274">
                  <c:v>41183</c:v>
                </c:pt>
                <c:pt idx="275">
                  <c:v>41184</c:v>
                </c:pt>
                <c:pt idx="276">
                  <c:v>41185</c:v>
                </c:pt>
                <c:pt idx="277">
                  <c:v>41186</c:v>
                </c:pt>
                <c:pt idx="278">
                  <c:v>41187</c:v>
                </c:pt>
                <c:pt idx="279">
                  <c:v>41188</c:v>
                </c:pt>
                <c:pt idx="280">
                  <c:v>41189</c:v>
                </c:pt>
                <c:pt idx="281">
                  <c:v>41190</c:v>
                </c:pt>
                <c:pt idx="282">
                  <c:v>41191</c:v>
                </c:pt>
                <c:pt idx="283">
                  <c:v>41192</c:v>
                </c:pt>
                <c:pt idx="284">
                  <c:v>41193</c:v>
                </c:pt>
                <c:pt idx="285">
                  <c:v>41194</c:v>
                </c:pt>
                <c:pt idx="286">
                  <c:v>41195</c:v>
                </c:pt>
                <c:pt idx="287">
                  <c:v>41196</c:v>
                </c:pt>
                <c:pt idx="288">
                  <c:v>41197</c:v>
                </c:pt>
                <c:pt idx="289">
                  <c:v>41198</c:v>
                </c:pt>
                <c:pt idx="290">
                  <c:v>41199</c:v>
                </c:pt>
                <c:pt idx="291">
                  <c:v>41200</c:v>
                </c:pt>
                <c:pt idx="292">
                  <c:v>41201</c:v>
                </c:pt>
                <c:pt idx="293">
                  <c:v>41202</c:v>
                </c:pt>
                <c:pt idx="294">
                  <c:v>41203</c:v>
                </c:pt>
                <c:pt idx="295">
                  <c:v>41204</c:v>
                </c:pt>
                <c:pt idx="296">
                  <c:v>41205</c:v>
                </c:pt>
                <c:pt idx="297">
                  <c:v>41206</c:v>
                </c:pt>
                <c:pt idx="298">
                  <c:v>41207</c:v>
                </c:pt>
                <c:pt idx="299">
                  <c:v>41208</c:v>
                </c:pt>
                <c:pt idx="300">
                  <c:v>41209</c:v>
                </c:pt>
                <c:pt idx="301">
                  <c:v>41210</c:v>
                </c:pt>
                <c:pt idx="302">
                  <c:v>41211</c:v>
                </c:pt>
                <c:pt idx="303">
                  <c:v>41212</c:v>
                </c:pt>
                <c:pt idx="304">
                  <c:v>41213</c:v>
                </c:pt>
                <c:pt idx="305">
                  <c:v>41214</c:v>
                </c:pt>
                <c:pt idx="306">
                  <c:v>41215</c:v>
                </c:pt>
                <c:pt idx="307">
                  <c:v>41216</c:v>
                </c:pt>
                <c:pt idx="308">
                  <c:v>41217</c:v>
                </c:pt>
                <c:pt idx="309">
                  <c:v>41218</c:v>
                </c:pt>
                <c:pt idx="310">
                  <c:v>41219</c:v>
                </c:pt>
                <c:pt idx="311">
                  <c:v>41220</c:v>
                </c:pt>
                <c:pt idx="312">
                  <c:v>41221</c:v>
                </c:pt>
                <c:pt idx="313">
                  <c:v>41222</c:v>
                </c:pt>
                <c:pt idx="314">
                  <c:v>41223</c:v>
                </c:pt>
                <c:pt idx="315">
                  <c:v>41224</c:v>
                </c:pt>
                <c:pt idx="316">
                  <c:v>41225</c:v>
                </c:pt>
                <c:pt idx="317">
                  <c:v>41226</c:v>
                </c:pt>
                <c:pt idx="318">
                  <c:v>41227</c:v>
                </c:pt>
                <c:pt idx="319">
                  <c:v>41228</c:v>
                </c:pt>
                <c:pt idx="320">
                  <c:v>41229</c:v>
                </c:pt>
                <c:pt idx="321">
                  <c:v>41230</c:v>
                </c:pt>
                <c:pt idx="322">
                  <c:v>41231</c:v>
                </c:pt>
                <c:pt idx="323">
                  <c:v>41232</c:v>
                </c:pt>
                <c:pt idx="324">
                  <c:v>41233</c:v>
                </c:pt>
                <c:pt idx="325">
                  <c:v>41234</c:v>
                </c:pt>
                <c:pt idx="326">
                  <c:v>41235</c:v>
                </c:pt>
                <c:pt idx="327">
                  <c:v>41236</c:v>
                </c:pt>
                <c:pt idx="328">
                  <c:v>41237</c:v>
                </c:pt>
                <c:pt idx="329">
                  <c:v>41238</c:v>
                </c:pt>
                <c:pt idx="330">
                  <c:v>41239</c:v>
                </c:pt>
                <c:pt idx="331">
                  <c:v>41240</c:v>
                </c:pt>
                <c:pt idx="332">
                  <c:v>41241</c:v>
                </c:pt>
                <c:pt idx="333">
                  <c:v>41242</c:v>
                </c:pt>
                <c:pt idx="334">
                  <c:v>41243</c:v>
                </c:pt>
                <c:pt idx="335">
                  <c:v>41244</c:v>
                </c:pt>
                <c:pt idx="336">
                  <c:v>41245</c:v>
                </c:pt>
                <c:pt idx="337">
                  <c:v>41246</c:v>
                </c:pt>
                <c:pt idx="338">
                  <c:v>41247</c:v>
                </c:pt>
                <c:pt idx="339">
                  <c:v>41248</c:v>
                </c:pt>
                <c:pt idx="340">
                  <c:v>41249</c:v>
                </c:pt>
                <c:pt idx="341">
                  <c:v>41250</c:v>
                </c:pt>
                <c:pt idx="342">
                  <c:v>41251</c:v>
                </c:pt>
                <c:pt idx="343">
                  <c:v>41252</c:v>
                </c:pt>
                <c:pt idx="344">
                  <c:v>41253</c:v>
                </c:pt>
                <c:pt idx="345">
                  <c:v>41254</c:v>
                </c:pt>
                <c:pt idx="346">
                  <c:v>41255</c:v>
                </c:pt>
                <c:pt idx="347">
                  <c:v>41256</c:v>
                </c:pt>
                <c:pt idx="348">
                  <c:v>41257</c:v>
                </c:pt>
                <c:pt idx="349">
                  <c:v>41258</c:v>
                </c:pt>
                <c:pt idx="350">
                  <c:v>41259</c:v>
                </c:pt>
                <c:pt idx="351">
                  <c:v>41260</c:v>
                </c:pt>
                <c:pt idx="352">
                  <c:v>41261</c:v>
                </c:pt>
                <c:pt idx="353">
                  <c:v>41262</c:v>
                </c:pt>
                <c:pt idx="354">
                  <c:v>41263</c:v>
                </c:pt>
                <c:pt idx="355">
                  <c:v>41264</c:v>
                </c:pt>
                <c:pt idx="356">
                  <c:v>41265</c:v>
                </c:pt>
                <c:pt idx="357">
                  <c:v>41266</c:v>
                </c:pt>
                <c:pt idx="358">
                  <c:v>41267</c:v>
                </c:pt>
                <c:pt idx="359">
                  <c:v>41268</c:v>
                </c:pt>
                <c:pt idx="360">
                  <c:v>41269</c:v>
                </c:pt>
                <c:pt idx="361">
                  <c:v>41270</c:v>
                </c:pt>
                <c:pt idx="362">
                  <c:v>41271</c:v>
                </c:pt>
                <c:pt idx="363">
                  <c:v>41272</c:v>
                </c:pt>
                <c:pt idx="364">
                  <c:v>41273</c:v>
                </c:pt>
                <c:pt idx="365">
                  <c:v>41274</c:v>
                </c:pt>
              </c:numCache>
            </c:numRef>
          </c:cat>
          <c:val>
            <c:numRef>
              <c:f>'Adjusted-scaled WDivide at LT'!$BW$7:$BW$372</c:f>
              <c:numCache>
                <c:formatCode>0.00</c:formatCode>
                <c:ptCount val="366"/>
                <c:pt idx="0">
                  <c:v>1.2876842260005754</c:v>
                </c:pt>
                <c:pt idx="1">
                  <c:v>1.2876842260005754</c:v>
                </c:pt>
                <c:pt idx="2">
                  <c:v>1.2876842260005754</c:v>
                </c:pt>
                <c:pt idx="3">
                  <c:v>1.2876842260005754</c:v>
                </c:pt>
                <c:pt idx="4">
                  <c:v>1.2876842260005754</c:v>
                </c:pt>
                <c:pt idx="5">
                  <c:v>1.2119380950593466</c:v>
                </c:pt>
                <c:pt idx="6">
                  <c:v>1.2119380950593466</c:v>
                </c:pt>
                <c:pt idx="7">
                  <c:v>1.2119380950593466</c:v>
                </c:pt>
                <c:pt idx="8">
                  <c:v>1.2119380950593466</c:v>
                </c:pt>
                <c:pt idx="9">
                  <c:v>1.2119380950593466</c:v>
                </c:pt>
                <c:pt idx="10">
                  <c:v>1.2876842260005754</c:v>
                </c:pt>
                <c:pt idx="11">
                  <c:v>1.2876842260005754</c:v>
                </c:pt>
                <c:pt idx="12">
                  <c:v>1.2119380950593466</c:v>
                </c:pt>
                <c:pt idx="13">
                  <c:v>1.2119380950593466</c:v>
                </c:pt>
                <c:pt idx="14">
                  <c:v>1.2119380950593466</c:v>
                </c:pt>
                <c:pt idx="15">
                  <c:v>1.2119380950593466</c:v>
                </c:pt>
                <c:pt idx="16">
                  <c:v>1.2119380950593466</c:v>
                </c:pt>
                <c:pt idx="17">
                  <c:v>1.2119380950593466</c:v>
                </c:pt>
                <c:pt idx="18">
                  <c:v>1.2119380950593466</c:v>
                </c:pt>
                <c:pt idx="19">
                  <c:v>1.2119380950593466</c:v>
                </c:pt>
                <c:pt idx="20">
                  <c:v>1.2119380950593466</c:v>
                </c:pt>
                <c:pt idx="21">
                  <c:v>1.2119380950593466</c:v>
                </c:pt>
                <c:pt idx="22">
                  <c:v>1.2119380950593466</c:v>
                </c:pt>
                <c:pt idx="23">
                  <c:v>1.2119380950593466</c:v>
                </c:pt>
                <c:pt idx="24">
                  <c:v>1.2119380950593466</c:v>
                </c:pt>
                <c:pt idx="25">
                  <c:v>1.1361919641181581</c:v>
                </c:pt>
                <c:pt idx="26">
                  <c:v>1.2119380950593466</c:v>
                </c:pt>
                <c:pt idx="27">
                  <c:v>1.2119380950593466</c:v>
                </c:pt>
                <c:pt idx="28">
                  <c:v>1.2119380950593466</c:v>
                </c:pt>
                <c:pt idx="29">
                  <c:v>1.2119380950593466</c:v>
                </c:pt>
                <c:pt idx="30">
                  <c:v>1.2119380950593466</c:v>
                </c:pt>
                <c:pt idx="31">
                  <c:v>1.2119380950593466</c:v>
                </c:pt>
                <c:pt idx="32">
                  <c:v>1.1361919641181581</c:v>
                </c:pt>
                <c:pt idx="33">
                  <c:v>1.0604458331769528</c:v>
                </c:pt>
                <c:pt idx="34">
                  <c:v>1.1361919641181581</c:v>
                </c:pt>
                <c:pt idx="35">
                  <c:v>1.2876842260005754</c:v>
                </c:pt>
                <c:pt idx="36">
                  <c:v>1.363430356941786</c:v>
                </c:pt>
                <c:pt idx="37">
                  <c:v>1.363430356941786</c:v>
                </c:pt>
                <c:pt idx="38">
                  <c:v>1.363430356941786</c:v>
                </c:pt>
                <c:pt idx="39">
                  <c:v>1.2876842260005754</c:v>
                </c:pt>
                <c:pt idx="40">
                  <c:v>1.2876842260005754</c:v>
                </c:pt>
                <c:pt idx="41">
                  <c:v>1.2876842260005754</c:v>
                </c:pt>
                <c:pt idx="42">
                  <c:v>1.2119380950593466</c:v>
                </c:pt>
                <c:pt idx="43">
                  <c:v>1.2876842260005754</c:v>
                </c:pt>
                <c:pt idx="44">
                  <c:v>1.2876842260005754</c:v>
                </c:pt>
                <c:pt idx="45">
                  <c:v>1.2876842260005754</c:v>
                </c:pt>
                <c:pt idx="46">
                  <c:v>1.2876842260005754</c:v>
                </c:pt>
                <c:pt idx="47">
                  <c:v>1.363430356941786</c:v>
                </c:pt>
                <c:pt idx="48">
                  <c:v>1.363430356941786</c:v>
                </c:pt>
                <c:pt idx="49">
                  <c:v>1.363430356941786</c:v>
                </c:pt>
                <c:pt idx="50">
                  <c:v>1.4391764878829827</c:v>
                </c:pt>
                <c:pt idx="51">
                  <c:v>1.2876842260005754</c:v>
                </c:pt>
                <c:pt idx="52">
                  <c:v>1.363430356941786</c:v>
                </c:pt>
                <c:pt idx="53">
                  <c:v>1.4391764878829827</c:v>
                </c:pt>
                <c:pt idx="54">
                  <c:v>1.5906687497654168</c:v>
                </c:pt>
                <c:pt idx="55">
                  <c:v>1.5149226188242058</c:v>
                </c:pt>
                <c:pt idx="56">
                  <c:v>1.5906687497654168</c:v>
                </c:pt>
                <c:pt idx="57">
                  <c:v>1.5149226188242058</c:v>
                </c:pt>
                <c:pt idx="58">
                  <c:v>1.4391764878829827</c:v>
                </c:pt>
                <c:pt idx="59">
                  <c:v>#N/A</c:v>
                </c:pt>
                <c:pt idx="60">
                  <c:v>1.7421610116478372</c:v>
                </c:pt>
                <c:pt idx="61">
                  <c:v>1.8179071425890476</c:v>
                </c:pt>
                <c:pt idx="62">
                  <c:v>1.7421610116478372</c:v>
                </c:pt>
                <c:pt idx="63">
                  <c:v>1.8179071425890476</c:v>
                </c:pt>
                <c:pt idx="64">
                  <c:v>1.893653273530258</c:v>
                </c:pt>
                <c:pt idx="65">
                  <c:v>2.1208916663538888</c:v>
                </c:pt>
                <c:pt idx="66">
                  <c:v>1.9693994044714684</c:v>
                </c:pt>
                <c:pt idx="67">
                  <c:v>2.0451455354126788</c:v>
                </c:pt>
                <c:pt idx="68">
                  <c:v>2.1966377972950992</c:v>
                </c:pt>
                <c:pt idx="69">
                  <c:v>2.2723839282363096</c:v>
                </c:pt>
                <c:pt idx="70">
                  <c:v>2.3481300591775418</c:v>
                </c:pt>
                <c:pt idx="71">
                  <c:v>2.4238761901187167</c:v>
                </c:pt>
                <c:pt idx="72">
                  <c:v>2.2723839282363096</c:v>
                </c:pt>
                <c:pt idx="73">
                  <c:v>2.1966377972950992</c:v>
                </c:pt>
                <c:pt idx="74">
                  <c:v>2.4238761901187167</c:v>
                </c:pt>
                <c:pt idx="75">
                  <c:v>2.4238761901187167</c:v>
                </c:pt>
                <c:pt idx="76">
                  <c:v>2.3481300591775418</c:v>
                </c:pt>
                <c:pt idx="77">
                  <c:v>2.3481300591775418</c:v>
                </c:pt>
                <c:pt idx="78">
                  <c:v>2.9540991067072024</c:v>
                </c:pt>
                <c:pt idx="79">
                  <c:v>2.878352975765992</c:v>
                </c:pt>
                <c:pt idx="80">
                  <c:v>3.2570836304720436</c:v>
                </c:pt>
                <c:pt idx="81">
                  <c:v>3.6358142851780948</c:v>
                </c:pt>
                <c:pt idx="82">
                  <c:v>3.4085758923544645</c:v>
                </c:pt>
                <c:pt idx="83">
                  <c:v>4.1660372017665646</c:v>
                </c:pt>
                <c:pt idx="84">
                  <c:v>4.1660372017665646</c:v>
                </c:pt>
                <c:pt idx="85">
                  <c:v>4.4690217255314124</c:v>
                </c:pt>
                <c:pt idx="86">
                  <c:v>5.6052136896495703</c:v>
                </c:pt>
                <c:pt idx="87">
                  <c:v>5.7567059515319841</c:v>
                </c:pt>
                <c:pt idx="88">
                  <c:v>5.5294675587083475</c:v>
                </c:pt>
                <c:pt idx="89">
                  <c:v>5.0749907730610895</c:v>
                </c:pt>
                <c:pt idx="90">
                  <c:v>5.5294675587083475</c:v>
                </c:pt>
                <c:pt idx="91">
                  <c:v>6.2111827371792456</c:v>
                </c:pt>
                <c:pt idx="92">
                  <c:v>7.1201363084737261</c:v>
                </c:pt>
                <c:pt idx="93">
                  <c:v>8.3320744035331309</c:v>
                </c:pt>
                <c:pt idx="94">
                  <c:v>8.3320744035331309</c:v>
                </c:pt>
                <c:pt idx="95">
                  <c:v>7.5746130941210534</c:v>
                </c:pt>
                <c:pt idx="96">
                  <c:v>9.089535712945338</c:v>
                </c:pt>
                <c:pt idx="97">
                  <c:v>9.8469970223573426</c:v>
                </c:pt>
                <c:pt idx="98">
                  <c:v>9.8469970223573426</c:v>
                </c:pt>
                <c:pt idx="99">
                  <c:v>10.60445833176945</c:v>
                </c:pt>
                <c:pt idx="100">
                  <c:v>13.634303569417778</c:v>
                </c:pt>
                <c:pt idx="101">
                  <c:v>13.634303569417778</c:v>
                </c:pt>
                <c:pt idx="102">
                  <c:v>13.634303569417778</c:v>
                </c:pt>
                <c:pt idx="103">
                  <c:v>16.664148807066269</c:v>
                </c:pt>
                <c:pt idx="104">
                  <c:v>17.421610116478373</c:v>
                </c:pt>
                <c:pt idx="105">
                  <c:v>19.693994044714731</c:v>
                </c:pt>
                <c:pt idx="106">
                  <c:v>21.966377972950816</c:v>
                </c:pt>
                <c:pt idx="107">
                  <c:v>24.238761901187289</c:v>
                </c:pt>
                <c:pt idx="108">
                  <c:v>25.753684520011511</c:v>
                </c:pt>
                <c:pt idx="109">
                  <c:v>31.055913685896233</c:v>
                </c:pt>
                <c:pt idx="110">
                  <c:v>29.540991067072031</c:v>
                </c:pt>
                <c:pt idx="111">
                  <c:v>35.600681542368854</c:v>
                </c:pt>
                <c:pt idx="112">
                  <c:v>30.298452376484089</c:v>
                </c:pt>
                <c:pt idx="113">
                  <c:v>34.843220232956753</c:v>
                </c:pt>
                <c:pt idx="114">
                  <c:v>43.175294636490008</c:v>
                </c:pt>
                <c:pt idx="115">
                  <c:v>46.205139874138673</c:v>
                </c:pt>
                <c:pt idx="116">
                  <c:v>49.992446421198814</c:v>
                </c:pt>
                <c:pt idx="117">
                  <c:v>47.720062492962505</c:v>
                </c:pt>
                <c:pt idx="118">
                  <c:v>46.962601183550397</c:v>
                </c:pt>
                <c:pt idx="119">
                  <c:v>55.294675587083525</c:v>
                </c:pt>
                <c:pt idx="120">
                  <c:v>60.428071866906883</c:v>
                </c:pt>
                <c:pt idx="121">
                  <c:v>56.052136896495639</c:v>
                </c:pt>
                <c:pt idx="122">
                  <c:v>56.809598205907761</c:v>
                </c:pt>
                <c:pt idx="123">
                  <c:v>59.081982134144049</c:v>
                </c:pt>
                <c:pt idx="124">
                  <c:v>66.656595228265076</c:v>
                </c:pt>
                <c:pt idx="125">
                  <c:v>70.443901775325727</c:v>
                </c:pt>
                <c:pt idx="126">
                  <c:v>75.92338778791175</c:v>
                </c:pt>
                <c:pt idx="127">
                  <c:v>79.533437488270835</c:v>
                </c:pt>
                <c:pt idx="128">
                  <c:v>87.865511891803948</c:v>
                </c:pt>
                <c:pt idx="129">
                  <c:v>92.78901040298264</c:v>
                </c:pt>
                <c:pt idx="130">
                  <c:v>92.031549093570547</c:v>
                </c:pt>
                <c:pt idx="131">
                  <c:v>104.5296606988708</c:v>
                </c:pt>
                <c:pt idx="132">
                  <c:v>103.01473808004604</c:v>
                </c:pt>
                <c:pt idx="133">
                  <c:v>102.78749968722322</c:v>
                </c:pt>
                <c:pt idx="134">
                  <c:v>117.70948748264084</c:v>
                </c:pt>
                <c:pt idx="135">
                  <c:v>124.22365474358485</c:v>
                </c:pt>
                <c:pt idx="136">
                  <c:v>131.04080652829384</c:v>
                </c:pt>
                <c:pt idx="137">
                  <c:v>118.92142557770022</c:v>
                </c:pt>
                <c:pt idx="138">
                  <c:v>127.25349998123396</c:v>
                </c:pt>
                <c:pt idx="139">
                  <c:v>121.19380950593651</c:v>
                </c:pt>
                <c:pt idx="140">
                  <c:v>109.83188986475443</c:v>
                </c:pt>
                <c:pt idx="141">
                  <c:v>109.95708054961302</c:v>
                </c:pt>
                <c:pt idx="142">
                  <c:v>113.61919641181549</c:v>
                </c:pt>
                <c:pt idx="143">
                  <c:v>101.27257706839818</c:v>
                </c:pt>
                <c:pt idx="144">
                  <c:v>92.183041355452005</c:v>
                </c:pt>
                <c:pt idx="145">
                  <c:v>92.216104245643791</c:v>
                </c:pt>
                <c:pt idx="146">
                  <c:v>84.641491151521024</c:v>
                </c:pt>
                <c:pt idx="147">
                  <c:v>77.261053560034526</c:v>
                </c:pt>
                <c:pt idx="148">
                  <c:v>76.747641656970927</c:v>
                </c:pt>
                <c:pt idx="149">
                  <c:v>76.926372311675678</c:v>
                </c:pt>
                <c:pt idx="150">
                  <c:v>76.488299334409248</c:v>
                </c:pt>
                <c:pt idx="151">
                  <c:v>76.124861595916371</c:v>
                </c:pt>
                <c:pt idx="152">
                  <c:v>79.414811895557307</c:v>
                </c:pt>
                <c:pt idx="153">
                  <c:v>76.352099988740022</c:v>
                </c:pt>
                <c:pt idx="154">
                  <c:v>75.690187729109581</c:v>
                </c:pt>
                <c:pt idx="155">
                  <c:v>81.10400683731811</c:v>
                </c:pt>
                <c:pt idx="156">
                  <c:v>91.774117310362939</c:v>
                </c:pt>
                <c:pt idx="157">
                  <c:v>87.231245230141766</c:v>
                </c:pt>
                <c:pt idx="158">
                  <c:v>92.225079961590879</c:v>
                </c:pt>
                <c:pt idx="159">
                  <c:v>86.068374010057994</c:v>
                </c:pt>
                <c:pt idx="160">
                  <c:v>79.202714487232427</c:v>
                </c:pt>
                <c:pt idx="161">
                  <c:v>80.412197669181396</c:v>
                </c:pt>
                <c:pt idx="162">
                  <c:v>75.809257434723278</c:v>
                </c:pt>
                <c:pt idx="163">
                  <c:v>70.783152078719851</c:v>
                </c:pt>
                <c:pt idx="164">
                  <c:v>60.170994757847154</c:v>
                </c:pt>
                <c:pt idx="165">
                  <c:v>51.02757916400806</c:v>
                </c:pt>
                <c:pt idx="166">
                  <c:v>49.058179759536394</c:v>
                </c:pt>
                <c:pt idx="167">
                  <c:v>44.860046009583229</c:v>
                </c:pt>
                <c:pt idx="168">
                  <c:v>46.786332823506221</c:v>
                </c:pt>
                <c:pt idx="169">
                  <c:v>44.861459044902347</c:v>
                </c:pt>
                <c:pt idx="170">
                  <c:v>40.043249759160979</c:v>
                </c:pt>
                <c:pt idx="171">
                  <c:v>41.842320324913359</c:v>
                </c:pt>
                <c:pt idx="172">
                  <c:v>35.421610116478412</c:v>
                </c:pt>
                <c:pt idx="173">
                  <c:v>32.408742587171112</c:v>
                </c:pt>
                <c:pt idx="174">
                  <c:v>28.546989640806213</c:v>
                </c:pt>
                <c:pt idx="175">
                  <c:v>25.085425533911057</c:v>
                </c:pt>
                <c:pt idx="176">
                  <c:v>23.216396426828808</c:v>
                </c:pt>
                <c:pt idx="177">
                  <c:v>21.861549343792589</c:v>
                </c:pt>
                <c:pt idx="178">
                  <c:v>21.650540682980989</c:v>
                </c:pt>
                <c:pt idx="179">
                  <c:v>20.259312796356767</c:v>
                </c:pt>
                <c:pt idx="180">
                  <c:v>22.056434194722812</c:v>
                </c:pt>
                <c:pt idx="181">
                  <c:v>18.695882439414991</c:v>
                </c:pt>
                <c:pt idx="182">
                  <c:v>16.754205028838246</c:v>
                </c:pt>
                <c:pt idx="183">
                  <c:v>15.113048987226163</c:v>
                </c:pt>
                <c:pt idx="184">
                  <c:v>13.174998154612219</c:v>
                </c:pt>
                <c:pt idx="185">
                  <c:v>12.639357945801898</c:v>
                </c:pt>
                <c:pt idx="186">
                  <c:v>11.451975862953368</c:v>
                </c:pt>
                <c:pt idx="187">
                  <c:v>11.927238392823632</c:v>
                </c:pt>
                <c:pt idx="188">
                  <c:v>10.381148660060799</c:v>
                </c:pt>
                <c:pt idx="189">
                  <c:v>8.6037177369915483</c:v>
                </c:pt>
                <c:pt idx="190">
                  <c:v>8.772376546685182</c:v>
                </c:pt>
                <c:pt idx="191">
                  <c:v>8.4838458037758517</c:v>
                </c:pt>
                <c:pt idx="192">
                  <c:v>7.7207028268838602</c:v>
                </c:pt>
                <c:pt idx="193">
                  <c:v>6.0828260706376875</c:v>
                </c:pt>
                <c:pt idx="194">
                  <c:v>7.4991461015401644</c:v>
                </c:pt>
                <c:pt idx="195">
                  <c:v>4.8708879755783254</c:v>
                </c:pt>
                <c:pt idx="196">
                  <c:v>5.1613419284615105</c:v>
                </c:pt>
                <c:pt idx="197">
                  <c:v>4.8236947321998294</c:v>
                </c:pt>
                <c:pt idx="198">
                  <c:v>4.0662334227877324</c:v>
                </c:pt>
                <c:pt idx="199">
                  <c:v>3.4843220232956744</c:v>
                </c:pt>
                <c:pt idx="200">
                  <c:v>3.0298452376484128</c:v>
                </c:pt>
                <c:pt idx="201">
                  <c:v>2.608394434435561</c:v>
                </c:pt>
                <c:pt idx="202">
                  <c:v>2.6548470830361937</c:v>
                </c:pt>
                <c:pt idx="203">
                  <c:v>2.5753684520011508</c:v>
                </c:pt>
                <c:pt idx="204">
                  <c:v>1.893653273530258</c:v>
                </c:pt>
                <c:pt idx="205">
                  <c:v>2.1208916663538888</c:v>
                </c:pt>
                <c:pt idx="206">
                  <c:v>2.2723839282363096</c:v>
                </c:pt>
                <c:pt idx="207">
                  <c:v>2.1966377972950992</c:v>
                </c:pt>
                <c:pt idx="208">
                  <c:v>2.1208916663538888</c:v>
                </c:pt>
                <c:pt idx="209">
                  <c:v>1.8179071425890476</c:v>
                </c:pt>
                <c:pt idx="210">
                  <c:v>1.8482055949655427</c:v>
                </c:pt>
                <c:pt idx="211">
                  <c:v>1.5073480057300856</c:v>
                </c:pt>
                <c:pt idx="212">
                  <c:v>2.2197733926359646</c:v>
                </c:pt>
                <c:pt idx="213">
                  <c:v>2.0451455354126788</c:v>
                </c:pt>
                <c:pt idx="214">
                  <c:v>2.0451455354126788</c:v>
                </c:pt>
                <c:pt idx="215">
                  <c:v>1.6664148807066281</c:v>
                </c:pt>
                <c:pt idx="216">
                  <c:v>1.39372880931827</c:v>
                </c:pt>
                <c:pt idx="217">
                  <c:v>1.4391764878829827</c:v>
                </c:pt>
                <c:pt idx="218">
                  <c:v>1.1361919641181581</c:v>
                </c:pt>
                <c:pt idx="219">
                  <c:v>1.3244427085288277</c:v>
                </c:pt>
                <c:pt idx="220">
                  <c:v>1.2183981252111249</c:v>
                </c:pt>
                <c:pt idx="221">
                  <c:v>1.2876842260005754</c:v>
                </c:pt>
                <c:pt idx="222">
                  <c:v>1.1361919641181581</c:v>
                </c:pt>
                <c:pt idx="223">
                  <c:v>1.2876842260005754</c:v>
                </c:pt>
                <c:pt idx="224">
                  <c:v>1.2876842260005754</c:v>
                </c:pt>
                <c:pt idx="225">
                  <c:v>1.4792897915650138</c:v>
                </c:pt>
                <c:pt idx="226">
                  <c:v>1.363430356941786</c:v>
                </c:pt>
                <c:pt idx="227">
                  <c:v>1.2119380950593466</c:v>
                </c:pt>
                <c:pt idx="228">
                  <c:v>1.1361919641181581</c:v>
                </c:pt>
                <c:pt idx="229">
                  <c:v>1.0781511575898608</c:v>
                </c:pt>
                <c:pt idx="230">
                  <c:v>0.98667925596466866</c:v>
                </c:pt>
                <c:pt idx="231">
                  <c:v>0.98469970223573844</c:v>
                </c:pt>
                <c:pt idx="232">
                  <c:v>0.84421610116478352</c:v>
                </c:pt>
                <c:pt idx="233">
                  <c:v>0.75746130941210321</c:v>
                </c:pt>
                <c:pt idx="234">
                  <c:v>0.90895357129452381</c:v>
                </c:pt>
                <c:pt idx="235">
                  <c:v>0.98469970223573844</c:v>
                </c:pt>
                <c:pt idx="236">
                  <c:v>0.83320744035331362</c:v>
                </c:pt>
                <c:pt idx="237">
                  <c:v>0.73473747012974444</c:v>
                </c:pt>
                <c:pt idx="238">
                  <c:v>0.59839443443556162</c:v>
                </c:pt>
                <c:pt idx="239">
                  <c:v>0.50749907730611343</c:v>
                </c:pt>
                <c:pt idx="240">
                  <c:v>0.49992446421199194</c:v>
                </c:pt>
                <c:pt idx="241">
                  <c:v>0.43175294636490175</c:v>
                </c:pt>
                <c:pt idx="242">
                  <c:v>0.40902910708253581</c:v>
                </c:pt>
                <c:pt idx="243">
                  <c:v>0.45447678564726668</c:v>
                </c:pt>
                <c:pt idx="244">
                  <c:v>0.47720062492962739</c:v>
                </c:pt>
                <c:pt idx="245">
                  <c:v>0.42417833327078097</c:v>
                </c:pt>
                <c:pt idx="246">
                  <c:v>0.34085758923545117</c:v>
                </c:pt>
                <c:pt idx="247">
                  <c:v>0.27268607138836093</c:v>
                </c:pt>
                <c:pt idx="248">
                  <c:v>0.3105591368589623</c:v>
                </c:pt>
                <c:pt idx="249">
                  <c:v>0.41660372017665681</c:v>
                </c:pt>
                <c:pt idx="250">
                  <c:v>0.43175294636490175</c:v>
                </c:pt>
                <c:pt idx="251">
                  <c:v>0.54537214277670965</c:v>
                </c:pt>
                <c:pt idx="252">
                  <c:v>0.56052136896495175</c:v>
                </c:pt>
                <c:pt idx="253">
                  <c:v>0.45447678564726668</c:v>
                </c:pt>
                <c:pt idx="254">
                  <c:v>0.37873065470605161</c:v>
                </c:pt>
                <c:pt idx="255">
                  <c:v>0.52264830349435165</c:v>
                </c:pt>
                <c:pt idx="256">
                  <c:v>0.59081982134144051</c:v>
                </c:pt>
                <c:pt idx="257">
                  <c:v>0.58324520824731951</c:v>
                </c:pt>
                <c:pt idx="258">
                  <c:v>0.59839443443556162</c:v>
                </c:pt>
                <c:pt idx="259">
                  <c:v>0.47720062492962739</c:v>
                </c:pt>
                <c:pt idx="260">
                  <c:v>0.42417833327078097</c:v>
                </c:pt>
                <c:pt idx="261">
                  <c:v>0.42417833327078097</c:v>
                </c:pt>
                <c:pt idx="262">
                  <c:v>0.40902910708253581</c:v>
                </c:pt>
                <c:pt idx="263">
                  <c:v>0.63626749990616649</c:v>
                </c:pt>
                <c:pt idx="264">
                  <c:v>0.48477523802374606</c:v>
                </c:pt>
                <c:pt idx="265">
                  <c:v>0.53022291658847975</c:v>
                </c:pt>
                <c:pt idx="266">
                  <c:v>0.60596904752968861</c:v>
                </c:pt>
                <c:pt idx="267">
                  <c:v>0.59081982134144051</c:v>
                </c:pt>
                <c:pt idx="268">
                  <c:v>0.6211182737179245</c:v>
                </c:pt>
                <c:pt idx="269">
                  <c:v>0.58324520824731951</c:v>
                </c:pt>
                <c:pt idx="270">
                  <c:v>0.57567059515320063</c:v>
                </c:pt>
                <c:pt idx="271">
                  <c:v>0.58324520824731951</c:v>
                </c:pt>
                <c:pt idx="272">
                  <c:v>0.59081982134144051</c:v>
                </c:pt>
                <c:pt idx="273">
                  <c:v>0.53779752968259364</c:v>
                </c:pt>
                <c:pt idx="274">
                  <c:v>0.43175294636490175</c:v>
                </c:pt>
                <c:pt idx="275">
                  <c:v>0.43175294636490175</c:v>
                </c:pt>
                <c:pt idx="276">
                  <c:v>0.58324520824731951</c:v>
                </c:pt>
                <c:pt idx="277">
                  <c:v>0.58324520824731951</c:v>
                </c:pt>
                <c:pt idx="278">
                  <c:v>0.6286928868120456</c:v>
                </c:pt>
                <c:pt idx="279">
                  <c:v>0.65899133918853936</c:v>
                </c:pt>
                <c:pt idx="280">
                  <c:v>0.67414056537677725</c:v>
                </c:pt>
                <c:pt idx="281">
                  <c:v>0.74988669631798643</c:v>
                </c:pt>
                <c:pt idx="282">
                  <c:v>0.6514167260944087</c:v>
                </c:pt>
                <c:pt idx="283">
                  <c:v>0.69807709811207463</c:v>
                </c:pt>
                <c:pt idx="284">
                  <c:v>0.64384211300029304</c:v>
                </c:pt>
                <c:pt idx="285">
                  <c:v>0.64384211300029304</c:v>
                </c:pt>
                <c:pt idx="286">
                  <c:v>0.71958824394149801</c:v>
                </c:pt>
                <c:pt idx="287">
                  <c:v>0.74988669631798643</c:v>
                </c:pt>
                <c:pt idx="288">
                  <c:v>0.65899133918853936</c:v>
                </c:pt>
                <c:pt idx="289">
                  <c:v>0.75746130941210321</c:v>
                </c:pt>
                <c:pt idx="290">
                  <c:v>0.75746130941210321</c:v>
                </c:pt>
                <c:pt idx="291">
                  <c:v>0.73473747012974444</c:v>
                </c:pt>
                <c:pt idx="292">
                  <c:v>0.98469970223573844</c:v>
                </c:pt>
                <c:pt idx="293">
                  <c:v>0.83320744035331362</c:v>
                </c:pt>
                <c:pt idx="294">
                  <c:v>0.90895357129452381</c:v>
                </c:pt>
                <c:pt idx="295">
                  <c:v>1.1361919641181581</c:v>
                </c:pt>
                <c:pt idx="296">
                  <c:v>1.2119380950593466</c:v>
                </c:pt>
                <c:pt idx="297">
                  <c:v>1.2119380950593466</c:v>
                </c:pt>
                <c:pt idx="298">
                  <c:v>1.363430356941786</c:v>
                </c:pt>
                <c:pt idx="299">
                  <c:v>1.2119380950593466</c:v>
                </c:pt>
                <c:pt idx="300">
                  <c:v>1.0604458331769528</c:v>
                </c:pt>
                <c:pt idx="301">
                  <c:v>1.0604458331769528</c:v>
                </c:pt>
                <c:pt idx="302">
                  <c:v>1.2119380950593466</c:v>
                </c:pt>
                <c:pt idx="303">
                  <c:v>1.2876842260005754</c:v>
                </c:pt>
                <c:pt idx="304">
                  <c:v>1.2119380950593466</c:v>
                </c:pt>
                <c:pt idx="305">
                  <c:v>1.6664148807066281</c:v>
                </c:pt>
                <c:pt idx="306">
                  <c:v>1.5906687497654168</c:v>
                </c:pt>
                <c:pt idx="307">
                  <c:v>1.5149226188242058</c:v>
                </c:pt>
                <c:pt idx="308">
                  <c:v>1.6664148807066281</c:v>
                </c:pt>
                <c:pt idx="309">
                  <c:v>1.4391764878829827</c:v>
                </c:pt>
                <c:pt idx="310">
                  <c:v>1.4391764878829827</c:v>
                </c:pt>
                <c:pt idx="311">
                  <c:v>1.363430356941786</c:v>
                </c:pt>
                <c:pt idx="312">
                  <c:v>1.5149226188242058</c:v>
                </c:pt>
                <c:pt idx="313">
                  <c:v>1.7421610116478372</c:v>
                </c:pt>
                <c:pt idx="314">
                  <c:v>1.7421610116478372</c:v>
                </c:pt>
                <c:pt idx="315">
                  <c:v>1.6664148807066281</c:v>
                </c:pt>
                <c:pt idx="316">
                  <c:v>1.893653273530258</c:v>
                </c:pt>
                <c:pt idx="317">
                  <c:v>1.893653273530258</c:v>
                </c:pt>
                <c:pt idx="318">
                  <c:v>1.893653273530258</c:v>
                </c:pt>
                <c:pt idx="319">
                  <c:v>1.8179071425890476</c:v>
                </c:pt>
                <c:pt idx="320">
                  <c:v>1.7421610116478372</c:v>
                </c:pt>
                <c:pt idx="321">
                  <c:v>1.5906687497654168</c:v>
                </c:pt>
                <c:pt idx="322">
                  <c:v>1.5149226188242058</c:v>
                </c:pt>
                <c:pt idx="323">
                  <c:v>1.363430356941786</c:v>
                </c:pt>
                <c:pt idx="324">
                  <c:v>1.363430356941786</c:v>
                </c:pt>
                <c:pt idx="325">
                  <c:v>1.2119380950593466</c:v>
                </c:pt>
                <c:pt idx="326">
                  <c:v>1.363430356941786</c:v>
                </c:pt>
                <c:pt idx="327">
                  <c:v>0.98469970223573844</c:v>
                </c:pt>
                <c:pt idx="328">
                  <c:v>1.363430356941786</c:v>
                </c:pt>
                <c:pt idx="329">
                  <c:v>1.2876842260005754</c:v>
                </c:pt>
                <c:pt idx="330">
                  <c:v>1.2119380950593466</c:v>
                </c:pt>
                <c:pt idx="331">
                  <c:v>1.2119380950593466</c:v>
                </c:pt>
                <c:pt idx="332">
                  <c:v>1.2876842260005754</c:v>
                </c:pt>
                <c:pt idx="333">
                  <c:v>1.1361919641181581</c:v>
                </c:pt>
                <c:pt idx="334">
                  <c:v>1.2119380950593466</c:v>
                </c:pt>
                <c:pt idx="335">
                  <c:v>1.1361919641181581</c:v>
                </c:pt>
                <c:pt idx="336">
                  <c:v>1.1361919641181581</c:v>
                </c:pt>
                <c:pt idx="337">
                  <c:v>1.2119380950593466</c:v>
                </c:pt>
                <c:pt idx="338">
                  <c:v>1.2876842260005754</c:v>
                </c:pt>
                <c:pt idx="339">
                  <c:v>1.2876842260005754</c:v>
                </c:pt>
                <c:pt idx="340">
                  <c:v>1.2119380950593466</c:v>
                </c:pt>
                <c:pt idx="341">
                  <c:v>1.2119380950593466</c:v>
                </c:pt>
                <c:pt idx="342">
                  <c:v>1.2119380950593466</c:v>
                </c:pt>
                <c:pt idx="343">
                  <c:v>1.2119380950593466</c:v>
                </c:pt>
                <c:pt idx="344">
                  <c:v>1.2119380950593466</c:v>
                </c:pt>
                <c:pt idx="345">
                  <c:v>1.2119380950593466</c:v>
                </c:pt>
                <c:pt idx="346">
                  <c:v>1.2119380950593466</c:v>
                </c:pt>
                <c:pt idx="347">
                  <c:v>1.2119380950593466</c:v>
                </c:pt>
                <c:pt idx="348">
                  <c:v>1.2876842260005754</c:v>
                </c:pt>
                <c:pt idx="349">
                  <c:v>1.2119380950593466</c:v>
                </c:pt>
                <c:pt idx="350">
                  <c:v>1.1361919641181581</c:v>
                </c:pt>
                <c:pt idx="351">
                  <c:v>1.1361919641181581</c:v>
                </c:pt>
                <c:pt idx="352">
                  <c:v>1.2119380950593466</c:v>
                </c:pt>
                <c:pt idx="353">
                  <c:v>1.4391764878829827</c:v>
                </c:pt>
                <c:pt idx="354">
                  <c:v>1.2119380950593466</c:v>
                </c:pt>
                <c:pt idx="355">
                  <c:v>1.363430356941786</c:v>
                </c:pt>
                <c:pt idx="356">
                  <c:v>1.2876842260005754</c:v>
                </c:pt>
                <c:pt idx="357">
                  <c:v>1.2876842260005754</c:v>
                </c:pt>
                <c:pt idx="358">
                  <c:v>1.2876842260005754</c:v>
                </c:pt>
                <c:pt idx="359">
                  <c:v>1.2119380950593466</c:v>
                </c:pt>
                <c:pt idx="360">
                  <c:v>1.2876842260005754</c:v>
                </c:pt>
                <c:pt idx="361">
                  <c:v>1.2119380950593466</c:v>
                </c:pt>
                <c:pt idx="362">
                  <c:v>1.2876842260005754</c:v>
                </c:pt>
                <c:pt idx="363">
                  <c:v>1.2876842260005754</c:v>
                </c:pt>
                <c:pt idx="364">
                  <c:v>1.2876842260005754</c:v>
                </c:pt>
                <c:pt idx="365">
                  <c:v>1.2119380950593466</c:v>
                </c:pt>
              </c:numCache>
            </c:numRef>
          </c:val>
          <c:extLst>
            <c:ext xmlns:c16="http://schemas.microsoft.com/office/drawing/2014/chart" uri="{C3380CC4-5D6E-409C-BE32-E72D297353CC}">
              <c16:uniqueId val="{00000001-8A24-46B1-9482-35505A9A5A30}"/>
            </c:ext>
          </c:extLst>
        </c:ser>
        <c:dLbls>
          <c:showLegendKey val="0"/>
          <c:showVal val="0"/>
          <c:showCatName val="0"/>
          <c:showSerName val="0"/>
          <c:showPercent val="0"/>
          <c:showBubbleSize val="0"/>
        </c:dLbls>
        <c:axId val="188801408"/>
        <c:axId val="188803328"/>
      </c:areaChart>
      <c:scatterChart>
        <c:scatterStyle val="lineMarker"/>
        <c:varyColors val="0"/>
        <c:ser>
          <c:idx val="9"/>
          <c:order val="2"/>
          <c:tx>
            <c:v>Median of adjusted and scaled USGS 09089500 (POR 1974 to 2012)</c:v>
          </c:tx>
          <c:spPr>
            <a:ln w="28575">
              <a:solidFill>
                <a:schemeClr val="tx1"/>
              </a:solidFill>
            </a:ln>
          </c:spPr>
          <c:marker>
            <c:symbol val="none"/>
          </c:marker>
          <c:xVal>
            <c:numRef>
              <c:f>'Adjusted-scaled WDivide at LT'!$CC$7:$CC$372</c:f>
              <c:numCache>
                <c:formatCode>m/d/yyyy</c:formatCode>
                <c:ptCount val="366"/>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pt idx="182">
                  <c:v>41091</c:v>
                </c:pt>
                <c:pt idx="183">
                  <c:v>41092</c:v>
                </c:pt>
                <c:pt idx="184">
                  <c:v>41093</c:v>
                </c:pt>
                <c:pt idx="185">
                  <c:v>41094</c:v>
                </c:pt>
                <c:pt idx="186">
                  <c:v>41095</c:v>
                </c:pt>
                <c:pt idx="187">
                  <c:v>41096</c:v>
                </c:pt>
                <c:pt idx="188">
                  <c:v>41097</c:v>
                </c:pt>
                <c:pt idx="189">
                  <c:v>41098</c:v>
                </c:pt>
                <c:pt idx="190">
                  <c:v>41099</c:v>
                </c:pt>
                <c:pt idx="191">
                  <c:v>41100</c:v>
                </c:pt>
                <c:pt idx="192">
                  <c:v>41101</c:v>
                </c:pt>
                <c:pt idx="193">
                  <c:v>41102</c:v>
                </c:pt>
                <c:pt idx="194">
                  <c:v>41103</c:v>
                </c:pt>
                <c:pt idx="195">
                  <c:v>41104</c:v>
                </c:pt>
                <c:pt idx="196">
                  <c:v>41105</c:v>
                </c:pt>
                <c:pt idx="197">
                  <c:v>41106</c:v>
                </c:pt>
                <c:pt idx="198">
                  <c:v>41107</c:v>
                </c:pt>
                <c:pt idx="199">
                  <c:v>41108</c:v>
                </c:pt>
                <c:pt idx="200">
                  <c:v>41109</c:v>
                </c:pt>
                <c:pt idx="201">
                  <c:v>41110</c:v>
                </c:pt>
                <c:pt idx="202">
                  <c:v>41111</c:v>
                </c:pt>
                <c:pt idx="203">
                  <c:v>41112</c:v>
                </c:pt>
                <c:pt idx="204">
                  <c:v>41113</c:v>
                </c:pt>
                <c:pt idx="205">
                  <c:v>41114</c:v>
                </c:pt>
                <c:pt idx="206">
                  <c:v>41115</c:v>
                </c:pt>
                <c:pt idx="207">
                  <c:v>41116</c:v>
                </c:pt>
                <c:pt idx="208">
                  <c:v>41117</c:v>
                </c:pt>
                <c:pt idx="209">
                  <c:v>41118</c:v>
                </c:pt>
                <c:pt idx="210">
                  <c:v>41119</c:v>
                </c:pt>
                <c:pt idx="211">
                  <c:v>41120</c:v>
                </c:pt>
                <c:pt idx="212">
                  <c:v>41121</c:v>
                </c:pt>
                <c:pt idx="213">
                  <c:v>41122</c:v>
                </c:pt>
                <c:pt idx="214">
                  <c:v>41123</c:v>
                </c:pt>
                <c:pt idx="215">
                  <c:v>41124</c:v>
                </c:pt>
                <c:pt idx="216">
                  <c:v>41125</c:v>
                </c:pt>
                <c:pt idx="217">
                  <c:v>41126</c:v>
                </c:pt>
                <c:pt idx="218">
                  <c:v>41127</c:v>
                </c:pt>
                <c:pt idx="219">
                  <c:v>41128</c:v>
                </c:pt>
                <c:pt idx="220">
                  <c:v>41129</c:v>
                </c:pt>
                <c:pt idx="221">
                  <c:v>41130</c:v>
                </c:pt>
                <c:pt idx="222">
                  <c:v>41131</c:v>
                </c:pt>
                <c:pt idx="223">
                  <c:v>41132</c:v>
                </c:pt>
                <c:pt idx="224">
                  <c:v>41133</c:v>
                </c:pt>
                <c:pt idx="225">
                  <c:v>41134</c:v>
                </c:pt>
                <c:pt idx="226">
                  <c:v>41135</c:v>
                </c:pt>
                <c:pt idx="227">
                  <c:v>41136</c:v>
                </c:pt>
                <c:pt idx="228">
                  <c:v>41137</c:v>
                </c:pt>
                <c:pt idx="229">
                  <c:v>41138</c:v>
                </c:pt>
                <c:pt idx="230">
                  <c:v>41139</c:v>
                </c:pt>
                <c:pt idx="231">
                  <c:v>41140</c:v>
                </c:pt>
                <c:pt idx="232">
                  <c:v>41141</c:v>
                </c:pt>
                <c:pt idx="233">
                  <c:v>41142</c:v>
                </c:pt>
                <c:pt idx="234">
                  <c:v>41143</c:v>
                </c:pt>
                <c:pt idx="235">
                  <c:v>41144</c:v>
                </c:pt>
                <c:pt idx="236">
                  <c:v>41145</c:v>
                </c:pt>
                <c:pt idx="237">
                  <c:v>41146</c:v>
                </c:pt>
                <c:pt idx="238">
                  <c:v>41147</c:v>
                </c:pt>
                <c:pt idx="239">
                  <c:v>41148</c:v>
                </c:pt>
                <c:pt idx="240">
                  <c:v>41149</c:v>
                </c:pt>
                <c:pt idx="241">
                  <c:v>41150</c:v>
                </c:pt>
                <c:pt idx="242">
                  <c:v>41151</c:v>
                </c:pt>
                <c:pt idx="243">
                  <c:v>41152</c:v>
                </c:pt>
                <c:pt idx="244">
                  <c:v>41153</c:v>
                </c:pt>
                <c:pt idx="245">
                  <c:v>41154</c:v>
                </c:pt>
                <c:pt idx="246">
                  <c:v>41155</c:v>
                </c:pt>
                <c:pt idx="247">
                  <c:v>41156</c:v>
                </c:pt>
                <c:pt idx="248">
                  <c:v>41157</c:v>
                </c:pt>
                <c:pt idx="249">
                  <c:v>41158</c:v>
                </c:pt>
                <c:pt idx="250">
                  <c:v>41159</c:v>
                </c:pt>
                <c:pt idx="251">
                  <c:v>41160</c:v>
                </c:pt>
                <c:pt idx="252">
                  <c:v>41161</c:v>
                </c:pt>
                <c:pt idx="253">
                  <c:v>41162</c:v>
                </c:pt>
                <c:pt idx="254">
                  <c:v>41163</c:v>
                </c:pt>
                <c:pt idx="255">
                  <c:v>41164</c:v>
                </c:pt>
                <c:pt idx="256">
                  <c:v>41165</c:v>
                </c:pt>
                <c:pt idx="257">
                  <c:v>41166</c:v>
                </c:pt>
                <c:pt idx="258">
                  <c:v>41167</c:v>
                </c:pt>
                <c:pt idx="259">
                  <c:v>41168</c:v>
                </c:pt>
                <c:pt idx="260">
                  <c:v>41169</c:v>
                </c:pt>
                <c:pt idx="261">
                  <c:v>41170</c:v>
                </c:pt>
                <c:pt idx="262">
                  <c:v>41171</c:v>
                </c:pt>
                <c:pt idx="263">
                  <c:v>41172</c:v>
                </c:pt>
                <c:pt idx="264">
                  <c:v>41173</c:v>
                </c:pt>
                <c:pt idx="265">
                  <c:v>41174</c:v>
                </c:pt>
                <c:pt idx="266">
                  <c:v>41175</c:v>
                </c:pt>
                <c:pt idx="267">
                  <c:v>41176</c:v>
                </c:pt>
                <c:pt idx="268">
                  <c:v>41177</c:v>
                </c:pt>
                <c:pt idx="269">
                  <c:v>41178</c:v>
                </c:pt>
                <c:pt idx="270">
                  <c:v>41179</c:v>
                </c:pt>
                <c:pt idx="271">
                  <c:v>41180</c:v>
                </c:pt>
                <c:pt idx="272">
                  <c:v>41181</c:v>
                </c:pt>
                <c:pt idx="273">
                  <c:v>41182</c:v>
                </c:pt>
                <c:pt idx="274">
                  <c:v>41183</c:v>
                </c:pt>
                <c:pt idx="275">
                  <c:v>41184</c:v>
                </c:pt>
                <c:pt idx="276">
                  <c:v>41185</c:v>
                </c:pt>
                <c:pt idx="277">
                  <c:v>41186</c:v>
                </c:pt>
                <c:pt idx="278">
                  <c:v>41187</c:v>
                </c:pt>
                <c:pt idx="279">
                  <c:v>41188</c:v>
                </c:pt>
                <c:pt idx="280">
                  <c:v>41189</c:v>
                </c:pt>
                <c:pt idx="281">
                  <c:v>41190</c:v>
                </c:pt>
                <c:pt idx="282">
                  <c:v>41191</c:v>
                </c:pt>
                <c:pt idx="283">
                  <c:v>41192</c:v>
                </c:pt>
                <c:pt idx="284">
                  <c:v>41193</c:v>
                </c:pt>
                <c:pt idx="285">
                  <c:v>41194</c:v>
                </c:pt>
                <c:pt idx="286">
                  <c:v>41195</c:v>
                </c:pt>
                <c:pt idx="287">
                  <c:v>41196</c:v>
                </c:pt>
                <c:pt idx="288">
                  <c:v>41197</c:v>
                </c:pt>
                <c:pt idx="289">
                  <c:v>41198</c:v>
                </c:pt>
                <c:pt idx="290">
                  <c:v>41199</c:v>
                </c:pt>
                <c:pt idx="291">
                  <c:v>41200</c:v>
                </c:pt>
                <c:pt idx="292">
                  <c:v>41201</c:v>
                </c:pt>
                <c:pt idx="293">
                  <c:v>41202</c:v>
                </c:pt>
                <c:pt idx="294">
                  <c:v>41203</c:v>
                </c:pt>
                <c:pt idx="295">
                  <c:v>41204</c:v>
                </c:pt>
                <c:pt idx="296">
                  <c:v>41205</c:v>
                </c:pt>
                <c:pt idx="297">
                  <c:v>41206</c:v>
                </c:pt>
                <c:pt idx="298">
                  <c:v>41207</c:v>
                </c:pt>
                <c:pt idx="299">
                  <c:v>41208</c:v>
                </c:pt>
                <c:pt idx="300">
                  <c:v>41209</c:v>
                </c:pt>
                <c:pt idx="301">
                  <c:v>41210</c:v>
                </c:pt>
                <c:pt idx="302">
                  <c:v>41211</c:v>
                </c:pt>
                <c:pt idx="303">
                  <c:v>41212</c:v>
                </c:pt>
                <c:pt idx="304">
                  <c:v>41213</c:v>
                </c:pt>
                <c:pt idx="305">
                  <c:v>41214</c:v>
                </c:pt>
                <c:pt idx="306">
                  <c:v>41215</c:v>
                </c:pt>
                <c:pt idx="307">
                  <c:v>41216</c:v>
                </c:pt>
                <c:pt idx="308">
                  <c:v>41217</c:v>
                </c:pt>
                <c:pt idx="309">
                  <c:v>41218</c:v>
                </c:pt>
                <c:pt idx="310">
                  <c:v>41219</c:v>
                </c:pt>
                <c:pt idx="311">
                  <c:v>41220</c:v>
                </c:pt>
                <c:pt idx="312">
                  <c:v>41221</c:v>
                </c:pt>
                <c:pt idx="313">
                  <c:v>41222</c:v>
                </c:pt>
                <c:pt idx="314">
                  <c:v>41223</c:v>
                </c:pt>
                <c:pt idx="315">
                  <c:v>41224</c:v>
                </c:pt>
                <c:pt idx="316">
                  <c:v>41225</c:v>
                </c:pt>
                <c:pt idx="317">
                  <c:v>41226</c:v>
                </c:pt>
                <c:pt idx="318">
                  <c:v>41227</c:v>
                </c:pt>
                <c:pt idx="319">
                  <c:v>41228</c:v>
                </c:pt>
                <c:pt idx="320">
                  <c:v>41229</c:v>
                </c:pt>
                <c:pt idx="321">
                  <c:v>41230</c:v>
                </c:pt>
                <c:pt idx="322">
                  <c:v>41231</c:v>
                </c:pt>
                <c:pt idx="323">
                  <c:v>41232</c:v>
                </c:pt>
                <c:pt idx="324">
                  <c:v>41233</c:v>
                </c:pt>
                <c:pt idx="325">
                  <c:v>41234</c:v>
                </c:pt>
                <c:pt idx="326">
                  <c:v>41235</c:v>
                </c:pt>
                <c:pt idx="327">
                  <c:v>41236</c:v>
                </c:pt>
                <c:pt idx="328">
                  <c:v>41237</c:v>
                </c:pt>
                <c:pt idx="329">
                  <c:v>41238</c:v>
                </c:pt>
                <c:pt idx="330">
                  <c:v>41239</c:v>
                </c:pt>
                <c:pt idx="331">
                  <c:v>41240</c:v>
                </c:pt>
                <c:pt idx="332">
                  <c:v>41241</c:v>
                </c:pt>
                <c:pt idx="333">
                  <c:v>41242</c:v>
                </c:pt>
                <c:pt idx="334">
                  <c:v>41243</c:v>
                </c:pt>
                <c:pt idx="335">
                  <c:v>41244</c:v>
                </c:pt>
                <c:pt idx="336">
                  <c:v>41245</c:v>
                </c:pt>
                <c:pt idx="337">
                  <c:v>41246</c:v>
                </c:pt>
                <c:pt idx="338">
                  <c:v>41247</c:v>
                </c:pt>
                <c:pt idx="339">
                  <c:v>41248</c:v>
                </c:pt>
                <c:pt idx="340">
                  <c:v>41249</c:v>
                </c:pt>
                <c:pt idx="341">
                  <c:v>41250</c:v>
                </c:pt>
                <c:pt idx="342">
                  <c:v>41251</c:v>
                </c:pt>
                <c:pt idx="343">
                  <c:v>41252</c:v>
                </c:pt>
                <c:pt idx="344">
                  <c:v>41253</c:v>
                </c:pt>
                <c:pt idx="345">
                  <c:v>41254</c:v>
                </c:pt>
                <c:pt idx="346">
                  <c:v>41255</c:v>
                </c:pt>
                <c:pt idx="347">
                  <c:v>41256</c:v>
                </c:pt>
                <c:pt idx="348">
                  <c:v>41257</c:v>
                </c:pt>
                <c:pt idx="349">
                  <c:v>41258</c:v>
                </c:pt>
                <c:pt idx="350">
                  <c:v>41259</c:v>
                </c:pt>
                <c:pt idx="351">
                  <c:v>41260</c:v>
                </c:pt>
                <c:pt idx="352">
                  <c:v>41261</c:v>
                </c:pt>
                <c:pt idx="353">
                  <c:v>41262</c:v>
                </c:pt>
                <c:pt idx="354">
                  <c:v>41263</c:v>
                </c:pt>
                <c:pt idx="355">
                  <c:v>41264</c:v>
                </c:pt>
                <c:pt idx="356">
                  <c:v>41265</c:v>
                </c:pt>
                <c:pt idx="357">
                  <c:v>41266</c:v>
                </c:pt>
                <c:pt idx="358">
                  <c:v>41267</c:v>
                </c:pt>
                <c:pt idx="359">
                  <c:v>41268</c:v>
                </c:pt>
                <c:pt idx="360">
                  <c:v>41269</c:v>
                </c:pt>
                <c:pt idx="361">
                  <c:v>41270</c:v>
                </c:pt>
                <c:pt idx="362">
                  <c:v>41271</c:v>
                </c:pt>
                <c:pt idx="363">
                  <c:v>41272</c:v>
                </c:pt>
                <c:pt idx="364">
                  <c:v>41273</c:v>
                </c:pt>
                <c:pt idx="365">
                  <c:v>41274</c:v>
                </c:pt>
              </c:numCache>
            </c:numRef>
          </c:xVal>
          <c:yVal>
            <c:numRef>
              <c:f>'Adjusted-scaled WDivide at LT'!$BS$7:$BS$372</c:f>
              <c:numCache>
                <c:formatCode>0.00</c:formatCode>
                <c:ptCount val="366"/>
                <c:pt idx="0">
                  <c:v>2.4238761901187167</c:v>
                </c:pt>
                <c:pt idx="1">
                  <c:v>2.4238761901187167</c:v>
                </c:pt>
                <c:pt idx="2">
                  <c:v>2.3481300591775418</c:v>
                </c:pt>
                <c:pt idx="3">
                  <c:v>2.0451455354126788</c:v>
                </c:pt>
                <c:pt idx="4">
                  <c:v>2.2723839282363096</c:v>
                </c:pt>
                <c:pt idx="5">
                  <c:v>2.3481300591775418</c:v>
                </c:pt>
                <c:pt idx="6">
                  <c:v>2.0451455354126788</c:v>
                </c:pt>
                <c:pt idx="7">
                  <c:v>2.3481300591775418</c:v>
                </c:pt>
                <c:pt idx="8">
                  <c:v>2.2723839282363096</c:v>
                </c:pt>
                <c:pt idx="9">
                  <c:v>2.4238761901187167</c:v>
                </c:pt>
                <c:pt idx="10">
                  <c:v>2.1966377972950992</c:v>
                </c:pt>
                <c:pt idx="11">
                  <c:v>2.2723839282363096</c:v>
                </c:pt>
                <c:pt idx="12">
                  <c:v>2.3481300591775418</c:v>
                </c:pt>
                <c:pt idx="13">
                  <c:v>2.3481300591775418</c:v>
                </c:pt>
                <c:pt idx="14">
                  <c:v>2.1208916663538888</c:v>
                </c:pt>
                <c:pt idx="15">
                  <c:v>2.0451455354126788</c:v>
                </c:pt>
                <c:pt idx="16">
                  <c:v>2.1966377972950992</c:v>
                </c:pt>
                <c:pt idx="17">
                  <c:v>2.4238761901187167</c:v>
                </c:pt>
                <c:pt idx="18">
                  <c:v>2.1208916663538888</c:v>
                </c:pt>
                <c:pt idx="19">
                  <c:v>2.1966377972950992</c:v>
                </c:pt>
                <c:pt idx="20">
                  <c:v>2.1966377972950992</c:v>
                </c:pt>
                <c:pt idx="21">
                  <c:v>2.2723839282363096</c:v>
                </c:pt>
                <c:pt idx="22">
                  <c:v>1.893653273530258</c:v>
                </c:pt>
                <c:pt idx="23">
                  <c:v>2.1208916663538888</c:v>
                </c:pt>
                <c:pt idx="24">
                  <c:v>2.3481300591775418</c:v>
                </c:pt>
                <c:pt idx="25">
                  <c:v>2.2723839282363096</c:v>
                </c:pt>
                <c:pt idx="26">
                  <c:v>2.1966377972950992</c:v>
                </c:pt>
                <c:pt idx="27">
                  <c:v>2.1966377972950992</c:v>
                </c:pt>
                <c:pt idx="28">
                  <c:v>2.1208916663538888</c:v>
                </c:pt>
                <c:pt idx="29">
                  <c:v>2.1208916663538888</c:v>
                </c:pt>
                <c:pt idx="30">
                  <c:v>2.1208916663538888</c:v>
                </c:pt>
                <c:pt idx="31">
                  <c:v>2.2723839282363096</c:v>
                </c:pt>
                <c:pt idx="32">
                  <c:v>2.2723839282363096</c:v>
                </c:pt>
                <c:pt idx="33">
                  <c:v>2.1966377972950992</c:v>
                </c:pt>
                <c:pt idx="34">
                  <c:v>2.2723839282363096</c:v>
                </c:pt>
                <c:pt idx="35">
                  <c:v>2.2723839282363096</c:v>
                </c:pt>
                <c:pt idx="36">
                  <c:v>2.2723839282363096</c:v>
                </c:pt>
                <c:pt idx="37">
                  <c:v>2.2723839282363096</c:v>
                </c:pt>
                <c:pt idx="38">
                  <c:v>2.2723839282363096</c:v>
                </c:pt>
                <c:pt idx="39">
                  <c:v>2.2723839282363096</c:v>
                </c:pt>
                <c:pt idx="40">
                  <c:v>2.3481300591775418</c:v>
                </c:pt>
                <c:pt idx="41">
                  <c:v>2.2723839282363096</c:v>
                </c:pt>
                <c:pt idx="42">
                  <c:v>2.1966377972950992</c:v>
                </c:pt>
                <c:pt idx="43">
                  <c:v>1.9693994044714684</c:v>
                </c:pt>
                <c:pt idx="44">
                  <c:v>2.0451455354126788</c:v>
                </c:pt>
                <c:pt idx="45">
                  <c:v>2.1208916663538888</c:v>
                </c:pt>
                <c:pt idx="46">
                  <c:v>2.1208916663538888</c:v>
                </c:pt>
                <c:pt idx="47">
                  <c:v>2.1208916663538888</c:v>
                </c:pt>
                <c:pt idx="48">
                  <c:v>2.1208916663538888</c:v>
                </c:pt>
                <c:pt idx="49">
                  <c:v>2.1208916663538888</c:v>
                </c:pt>
                <c:pt idx="50">
                  <c:v>2.1208916663538888</c:v>
                </c:pt>
                <c:pt idx="51">
                  <c:v>2.2723839282363096</c:v>
                </c:pt>
                <c:pt idx="52">
                  <c:v>2.2723839282363096</c:v>
                </c:pt>
                <c:pt idx="53">
                  <c:v>2.0451455354126788</c:v>
                </c:pt>
                <c:pt idx="54">
                  <c:v>2.1208916663538888</c:v>
                </c:pt>
                <c:pt idx="55">
                  <c:v>2.1966377972950992</c:v>
                </c:pt>
                <c:pt idx="56">
                  <c:v>2.1966377972950992</c:v>
                </c:pt>
                <c:pt idx="57">
                  <c:v>2.1208916663538888</c:v>
                </c:pt>
                <c:pt idx="58">
                  <c:v>2.1208916663538888</c:v>
                </c:pt>
                <c:pt idx="59">
                  <c:v>#N/A</c:v>
                </c:pt>
                <c:pt idx="60">
                  <c:v>2.2723839282363096</c:v>
                </c:pt>
                <c:pt idx="61">
                  <c:v>2.5753684520011508</c:v>
                </c:pt>
                <c:pt idx="62">
                  <c:v>2.4238761901187167</c:v>
                </c:pt>
                <c:pt idx="63">
                  <c:v>2.4996223210599378</c:v>
                </c:pt>
                <c:pt idx="64">
                  <c:v>2.7268607138835717</c:v>
                </c:pt>
                <c:pt idx="65">
                  <c:v>2.651114582942395</c:v>
                </c:pt>
                <c:pt idx="66">
                  <c:v>2.7268607138835717</c:v>
                </c:pt>
                <c:pt idx="67">
                  <c:v>2.8026068448247767</c:v>
                </c:pt>
                <c:pt idx="68">
                  <c:v>2.7268607138835717</c:v>
                </c:pt>
                <c:pt idx="69">
                  <c:v>2.7268607138835717</c:v>
                </c:pt>
                <c:pt idx="70">
                  <c:v>2.8026068448247767</c:v>
                </c:pt>
                <c:pt idx="71">
                  <c:v>3.0298452376484128</c:v>
                </c:pt>
                <c:pt idx="72">
                  <c:v>2.9540991067072024</c:v>
                </c:pt>
                <c:pt idx="73">
                  <c:v>3.1055913685896477</c:v>
                </c:pt>
                <c:pt idx="74">
                  <c:v>3.1813374995308341</c:v>
                </c:pt>
                <c:pt idx="75">
                  <c:v>3.5600681542368777</c:v>
                </c:pt>
                <c:pt idx="76">
                  <c:v>4.0145449398841455</c:v>
                </c:pt>
                <c:pt idx="77">
                  <c:v>4.0902910708253577</c:v>
                </c:pt>
                <c:pt idx="78">
                  <c:v>3.7873065470605587</c:v>
                </c:pt>
                <c:pt idx="79">
                  <c:v>3.7873065470605587</c:v>
                </c:pt>
                <c:pt idx="80">
                  <c:v>4.5447678564726175</c:v>
                </c:pt>
                <c:pt idx="81">
                  <c:v>4.9234985111786713</c:v>
                </c:pt>
                <c:pt idx="82">
                  <c:v>5.9081982134144084</c:v>
                </c:pt>
                <c:pt idx="83">
                  <c:v>5.9081982134144084</c:v>
                </c:pt>
                <c:pt idx="84">
                  <c:v>6.1354366062380246</c:v>
                </c:pt>
                <c:pt idx="85">
                  <c:v>6.2869288681204445</c:v>
                </c:pt>
                <c:pt idx="86">
                  <c:v>6.5141672609440855</c:v>
                </c:pt>
                <c:pt idx="87">
                  <c:v>7.1958824394149765</c:v>
                </c:pt>
                <c:pt idx="88">
                  <c:v>6.6656595228265045</c:v>
                </c:pt>
                <c:pt idx="89">
                  <c:v>6.6656595228265045</c:v>
                </c:pt>
                <c:pt idx="90">
                  <c:v>7.5746130941210534</c:v>
                </c:pt>
                <c:pt idx="91">
                  <c:v>8.3320744035331309</c:v>
                </c:pt>
                <c:pt idx="92">
                  <c:v>8.7108050582391829</c:v>
                </c:pt>
                <c:pt idx="93">
                  <c:v>9.8469970223573426</c:v>
                </c:pt>
                <c:pt idx="94">
                  <c:v>11.740650295887599</c:v>
                </c:pt>
                <c:pt idx="95">
                  <c:v>12.498111605299698</c:v>
                </c:pt>
                <c:pt idx="96">
                  <c:v>13.255572914711806</c:v>
                </c:pt>
                <c:pt idx="97">
                  <c:v>14.770495533536026</c:v>
                </c:pt>
                <c:pt idx="98">
                  <c:v>19.693994044714731</c:v>
                </c:pt>
                <c:pt idx="99">
                  <c:v>20.451455354126793</c:v>
                </c:pt>
                <c:pt idx="100">
                  <c:v>17.042879461772323</c:v>
                </c:pt>
                <c:pt idx="101">
                  <c:v>17.800340771184423</c:v>
                </c:pt>
                <c:pt idx="102">
                  <c:v>19.315263390008631</c:v>
                </c:pt>
                <c:pt idx="103">
                  <c:v>20.451455354126793</c:v>
                </c:pt>
                <c:pt idx="104">
                  <c:v>24.996223210599183</c:v>
                </c:pt>
                <c:pt idx="105">
                  <c:v>27.647337793541766</c:v>
                </c:pt>
                <c:pt idx="106">
                  <c:v>29.162260412365889</c:v>
                </c:pt>
                <c:pt idx="107">
                  <c:v>32.949566959426193</c:v>
                </c:pt>
                <c:pt idx="108">
                  <c:v>33.328297614132524</c:v>
                </c:pt>
                <c:pt idx="109">
                  <c:v>39.009257434723295</c:v>
                </c:pt>
                <c:pt idx="110">
                  <c:v>46.205139874138673</c:v>
                </c:pt>
                <c:pt idx="111">
                  <c:v>39.766718744136099</c:v>
                </c:pt>
                <c:pt idx="112">
                  <c:v>46.962601183550404</c:v>
                </c:pt>
                <c:pt idx="113">
                  <c:v>51.507369040023022</c:v>
                </c:pt>
                <c:pt idx="114">
                  <c:v>57.945790170026008</c:v>
                </c:pt>
                <c:pt idx="115">
                  <c:v>59.839443443555993</c:v>
                </c:pt>
                <c:pt idx="116">
                  <c:v>60.596904752968257</c:v>
                </c:pt>
                <c:pt idx="117">
                  <c:v>67.414056537677197</c:v>
                </c:pt>
                <c:pt idx="118">
                  <c:v>73.378416328865939</c:v>
                </c:pt>
                <c:pt idx="119">
                  <c:v>77.639784214740558</c:v>
                </c:pt>
                <c:pt idx="120">
                  <c:v>81.04836010709505</c:v>
                </c:pt>
                <c:pt idx="121">
                  <c:v>84.722047457743358</c:v>
                </c:pt>
                <c:pt idx="122">
                  <c:v>90.781737933040489</c:v>
                </c:pt>
                <c:pt idx="123">
                  <c:v>79.154706833563381</c:v>
                </c:pt>
                <c:pt idx="124">
                  <c:v>79.154706833563424</c:v>
                </c:pt>
                <c:pt idx="125">
                  <c:v>87.407030419184508</c:v>
                </c:pt>
                <c:pt idx="126">
                  <c:v>100.74235415180974</c:v>
                </c:pt>
                <c:pt idx="127">
                  <c:v>106.42331397240051</c:v>
                </c:pt>
                <c:pt idx="128">
                  <c:v>122.70873212475968</c:v>
                </c:pt>
                <c:pt idx="129">
                  <c:v>135.20684373005992</c:v>
                </c:pt>
                <c:pt idx="130">
                  <c:v>133.31319045653021</c:v>
                </c:pt>
                <c:pt idx="131">
                  <c:v>137.85795831300467</c:v>
                </c:pt>
                <c:pt idx="132">
                  <c:v>131.41953718300002</c:v>
                </c:pt>
                <c:pt idx="133">
                  <c:v>124.60238539829015</c:v>
                </c:pt>
                <c:pt idx="134">
                  <c:v>140.13034224123967</c:v>
                </c:pt>
                <c:pt idx="135">
                  <c:v>159.82433628595555</c:v>
                </c:pt>
                <c:pt idx="136">
                  <c:v>163.23291217830752</c:v>
                </c:pt>
                <c:pt idx="137">
                  <c:v>161.71798955948404</c:v>
                </c:pt>
                <c:pt idx="138">
                  <c:v>160.20306694065982</c:v>
                </c:pt>
                <c:pt idx="139">
                  <c:v>158.3094136671296</c:v>
                </c:pt>
                <c:pt idx="140">
                  <c:v>153.76464581065696</c:v>
                </c:pt>
                <c:pt idx="141">
                  <c:v>147.85795831300467</c:v>
                </c:pt>
                <c:pt idx="142">
                  <c:v>153.53891813359462</c:v>
                </c:pt>
                <c:pt idx="143">
                  <c:v>153.76464581065696</c:v>
                </c:pt>
                <c:pt idx="144">
                  <c:v>156.41576039359933</c:v>
                </c:pt>
                <c:pt idx="145">
                  <c:v>156.79449104830536</c:v>
                </c:pt>
                <c:pt idx="146">
                  <c:v>144.29637944300566</c:v>
                </c:pt>
                <c:pt idx="147">
                  <c:v>162.0967202141901</c:v>
                </c:pt>
                <c:pt idx="148">
                  <c:v>146.16710072376628</c:v>
                </c:pt>
                <c:pt idx="149">
                  <c:v>136.72176634888461</c:v>
                </c:pt>
                <c:pt idx="150">
                  <c:v>138.23668896770872</c:v>
                </c:pt>
                <c:pt idx="151">
                  <c:v>135.58557438476635</c:v>
                </c:pt>
                <c:pt idx="152">
                  <c:v>126.11730801711518</c:v>
                </c:pt>
                <c:pt idx="153">
                  <c:v>118.6490416494639</c:v>
                </c:pt>
                <c:pt idx="154">
                  <c:v>117.13545936080772</c:v>
                </c:pt>
                <c:pt idx="155">
                  <c:v>113.84815281374718</c:v>
                </c:pt>
                <c:pt idx="156">
                  <c:v>117.95221501269855</c:v>
                </c:pt>
                <c:pt idx="157">
                  <c:v>116.6490416494639</c:v>
                </c:pt>
                <c:pt idx="158">
                  <c:v>111.03565927260441</c:v>
                </c:pt>
                <c:pt idx="159">
                  <c:v>102.87900997291347</c:v>
                </c:pt>
                <c:pt idx="160">
                  <c:v>108.82878053491139</c:v>
                </c:pt>
                <c:pt idx="161">
                  <c:v>102.37774062761945</c:v>
                </c:pt>
                <c:pt idx="162">
                  <c:v>102.36415224761976</c:v>
                </c:pt>
                <c:pt idx="163">
                  <c:v>98.235957294911728</c:v>
                </c:pt>
                <c:pt idx="164">
                  <c:v>90.443429676650524</c:v>
                </c:pt>
                <c:pt idx="165">
                  <c:v>88.831491581591152</c:v>
                </c:pt>
                <c:pt idx="166">
                  <c:v>86.472858177256171</c:v>
                </c:pt>
                <c:pt idx="167">
                  <c:v>79.821891835252984</c:v>
                </c:pt>
                <c:pt idx="168">
                  <c:v>78.263414053409889</c:v>
                </c:pt>
                <c:pt idx="169">
                  <c:v>70.218174098262224</c:v>
                </c:pt>
                <c:pt idx="170">
                  <c:v>64.612771569142609</c:v>
                </c:pt>
                <c:pt idx="171">
                  <c:v>62.732559724881348</c:v>
                </c:pt>
                <c:pt idx="172">
                  <c:v>59.21847950212063</c:v>
                </c:pt>
                <c:pt idx="173">
                  <c:v>53.213669326840055</c:v>
                </c:pt>
                <c:pt idx="174">
                  <c:v>51.099113314629726</c:v>
                </c:pt>
                <c:pt idx="175">
                  <c:v>44.284016619437246</c:v>
                </c:pt>
                <c:pt idx="176">
                  <c:v>46.263236841446783</c:v>
                </c:pt>
                <c:pt idx="177">
                  <c:v>43.024438032504158</c:v>
                </c:pt>
                <c:pt idx="178">
                  <c:v>39.321973032316144</c:v>
                </c:pt>
                <c:pt idx="179">
                  <c:v>36.337913108821581</c:v>
                </c:pt>
                <c:pt idx="180">
                  <c:v>34.076050979619396</c:v>
                </c:pt>
                <c:pt idx="181">
                  <c:v>30.656953288230831</c:v>
                </c:pt>
                <c:pt idx="182">
                  <c:v>27.043330401043427</c:v>
                </c:pt>
                <c:pt idx="183">
                  <c:v>31.275759908794029</c:v>
                </c:pt>
                <c:pt idx="184">
                  <c:v>27.162297320121489</c:v>
                </c:pt>
                <c:pt idx="185">
                  <c:v>23.316991056124831</c:v>
                </c:pt>
                <c:pt idx="186">
                  <c:v>22.178009373944224</c:v>
                </c:pt>
                <c:pt idx="187">
                  <c:v>19.079309105581189</c:v>
                </c:pt>
                <c:pt idx="188">
                  <c:v>18.855279998498691</c:v>
                </c:pt>
                <c:pt idx="189">
                  <c:v>18.322667187441329</c:v>
                </c:pt>
                <c:pt idx="190">
                  <c:v>21.729263956136073</c:v>
                </c:pt>
                <c:pt idx="191">
                  <c:v>17.341303852481577</c:v>
                </c:pt>
                <c:pt idx="192">
                  <c:v>14.612576888551089</c:v>
                </c:pt>
                <c:pt idx="193">
                  <c:v>17.234027691763789</c:v>
                </c:pt>
                <c:pt idx="194">
                  <c:v>16.445326993331243</c:v>
                </c:pt>
                <c:pt idx="195">
                  <c:v>13.93179852587922</c:v>
                </c:pt>
                <c:pt idx="196">
                  <c:v>11.550536562136498</c:v>
                </c:pt>
                <c:pt idx="197">
                  <c:v>11.373265045384027</c:v>
                </c:pt>
                <c:pt idx="198">
                  <c:v>10.044966352950743</c:v>
                </c:pt>
                <c:pt idx="199">
                  <c:v>9.8939821122497147</c:v>
                </c:pt>
                <c:pt idx="200">
                  <c:v>8.4711638532322446</c:v>
                </c:pt>
                <c:pt idx="201">
                  <c:v>8.7429997169362803</c:v>
                </c:pt>
                <c:pt idx="202">
                  <c:v>7.1070610557494769</c:v>
                </c:pt>
                <c:pt idx="203">
                  <c:v>5.8818022166547808</c:v>
                </c:pt>
                <c:pt idx="204">
                  <c:v>5.0240424548661942</c:v>
                </c:pt>
                <c:pt idx="205">
                  <c:v>4.6183529757659745</c:v>
                </c:pt>
                <c:pt idx="206">
                  <c:v>4.464639359619162</c:v>
                </c:pt>
                <c:pt idx="207">
                  <c:v>6.7035325882971115</c:v>
                </c:pt>
                <c:pt idx="208">
                  <c:v>4.9059653567541188</c:v>
                </c:pt>
                <c:pt idx="209">
                  <c:v>4.8526975737842335</c:v>
                </c:pt>
                <c:pt idx="210">
                  <c:v>5.1835740469666645</c:v>
                </c:pt>
                <c:pt idx="211">
                  <c:v>4.3855384075241783</c:v>
                </c:pt>
                <c:pt idx="212">
                  <c:v>3.3910427379299128</c:v>
                </c:pt>
                <c:pt idx="213">
                  <c:v>4.2796563981784024</c:v>
                </c:pt>
                <c:pt idx="214">
                  <c:v>4.6222895085012645</c:v>
                </c:pt>
                <c:pt idx="215">
                  <c:v>3.4839517259067452</c:v>
                </c:pt>
                <c:pt idx="216">
                  <c:v>3.2381489431245227</c:v>
                </c:pt>
                <c:pt idx="217">
                  <c:v>2.8322743153298271</c:v>
                </c:pt>
                <c:pt idx="218">
                  <c:v>2.9006498658184134</c:v>
                </c:pt>
                <c:pt idx="219">
                  <c:v>2.8583000147005464</c:v>
                </c:pt>
                <c:pt idx="220">
                  <c:v>2.4617492555893392</c:v>
                </c:pt>
                <c:pt idx="221">
                  <c:v>2.1587647318245002</c:v>
                </c:pt>
                <c:pt idx="222">
                  <c:v>2.0451455354126784</c:v>
                </c:pt>
                <c:pt idx="223">
                  <c:v>2.2497167407949878</c:v>
                </c:pt>
                <c:pt idx="224">
                  <c:v>2.4238761901187167</c:v>
                </c:pt>
                <c:pt idx="225">
                  <c:v>2.3102569937068909</c:v>
                </c:pt>
                <c:pt idx="226">
                  <c:v>1.9070873212476185</c:v>
                </c:pt>
                <c:pt idx="227">
                  <c:v>1.6847941219707616</c:v>
                </c:pt>
                <c:pt idx="228">
                  <c:v>1.6847941219707616</c:v>
                </c:pt>
                <c:pt idx="229">
                  <c:v>1.628541815236022</c:v>
                </c:pt>
                <c:pt idx="230">
                  <c:v>1.4391764878829827</c:v>
                </c:pt>
                <c:pt idx="231">
                  <c:v>1.2876842260005754</c:v>
                </c:pt>
                <c:pt idx="232">
                  <c:v>1.2119380950593466</c:v>
                </c:pt>
                <c:pt idx="233">
                  <c:v>1.5149226188242058</c:v>
                </c:pt>
                <c:pt idx="234">
                  <c:v>1.9809672021419007</c:v>
                </c:pt>
                <c:pt idx="235">
                  <c:v>1.5527956842948116</c:v>
                </c:pt>
                <c:pt idx="236">
                  <c:v>1.2876842260005756</c:v>
                </c:pt>
                <c:pt idx="237">
                  <c:v>1.1740650295887789</c:v>
                </c:pt>
                <c:pt idx="238">
                  <c:v>1.4931885564063121</c:v>
                </c:pt>
                <c:pt idx="239">
                  <c:v>1.2659501635826795</c:v>
                </c:pt>
                <c:pt idx="240">
                  <c:v>1.0604458331769528</c:v>
                </c:pt>
                <c:pt idx="241">
                  <c:v>0.98469970223573844</c:v>
                </c:pt>
                <c:pt idx="242">
                  <c:v>0.98469970223573844</c:v>
                </c:pt>
                <c:pt idx="243">
                  <c:v>0.98469970223573844</c:v>
                </c:pt>
                <c:pt idx="244">
                  <c:v>0.87964489578251226</c:v>
                </c:pt>
                <c:pt idx="245">
                  <c:v>0.75746130941210321</c:v>
                </c:pt>
                <c:pt idx="246">
                  <c:v>0.57567059515320063</c:v>
                </c:pt>
                <c:pt idx="247">
                  <c:v>0.57567059515320063</c:v>
                </c:pt>
                <c:pt idx="248">
                  <c:v>0.64005480645323476</c:v>
                </c:pt>
                <c:pt idx="249">
                  <c:v>0.72337555048856483</c:v>
                </c:pt>
                <c:pt idx="250">
                  <c:v>0.98469970223573844</c:v>
                </c:pt>
                <c:pt idx="251">
                  <c:v>0.98469970223573844</c:v>
                </c:pt>
                <c:pt idx="252">
                  <c:v>1.0225727677063401</c:v>
                </c:pt>
                <c:pt idx="253">
                  <c:v>1.1740650295887789</c:v>
                </c:pt>
                <c:pt idx="254">
                  <c:v>1.0604458331769528</c:v>
                </c:pt>
                <c:pt idx="255">
                  <c:v>1.1361919641181581</c:v>
                </c:pt>
                <c:pt idx="256">
                  <c:v>1.2876842260005754</c:v>
                </c:pt>
                <c:pt idx="257">
                  <c:v>1.0604458331769528</c:v>
                </c:pt>
                <c:pt idx="258">
                  <c:v>0.94682663676513379</c:v>
                </c:pt>
                <c:pt idx="259">
                  <c:v>1.0604458331769528</c:v>
                </c:pt>
                <c:pt idx="260">
                  <c:v>1.1740650295887789</c:v>
                </c:pt>
                <c:pt idx="261">
                  <c:v>1.1740650295887789</c:v>
                </c:pt>
                <c:pt idx="262">
                  <c:v>1.0983188986475501</c:v>
                </c:pt>
                <c:pt idx="263">
                  <c:v>0.98469970223573844</c:v>
                </c:pt>
                <c:pt idx="264">
                  <c:v>0.9859123956886735</c:v>
                </c:pt>
                <c:pt idx="265">
                  <c:v>0.94682663676513379</c:v>
                </c:pt>
                <c:pt idx="266">
                  <c:v>1.1361919641181581</c:v>
                </c:pt>
                <c:pt idx="267">
                  <c:v>0.98469970223573844</c:v>
                </c:pt>
                <c:pt idx="268">
                  <c:v>1.0983188986475501</c:v>
                </c:pt>
                <c:pt idx="269">
                  <c:v>0.98469970223573844</c:v>
                </c:pt>
                <c:pt idx="270">
                  <c:v>0.94682663676513379</c:v>
                </c:pt>
                <c:pt idx="271">
                  <c:v>0.98469970223573844</c:v>
                </c:pt>
                <c:pt idx="272">
                  <c:v>0.90895357129452392</c:v>
                </c:pt>
                <c:pt idx="273">
                  <c:v>0.94682663676513379</c:v>
                </c:pt>
                <c:pt idx="274">
                  <c:v>1.0604458331769528</c:v>
                </c:pt>
                <c:pt idx="275">
                  <c:v>1.0604458331769528</c:v>
                </c:pt>
                <c:pt idx="276">
                  <c:v>1.1361919641181581</c:v>
                </c:pt>
                <c:pt idx="277">
                  <c:v>1.1361919641181581</c:v>
                </c:pt>
                <c:pt idx="278">
                  <c:v>1.1361919641181581</c:v>
                </c:pt>
                <c:pt idx="279">
                  <c:v>1.1361919641181581</c:v>
                </c:pt>
                <c:pt idx="280">
                  <c:v>1.2119380950593466</c:v>
                </c:pt>
                <c:pt idx="281">
                  <c:v>1.2119380950593466</c:v>
                </c:pt>
                <c:pt idx="282">
                  <c:v>1.2119380950593466</c:v>
                </c:pt>
                <c:pt idx="283">
                  <c:v>1.2119380950593466</c:v>
                </c:pt>
                <c:pt idx="284">
                  <c:v>1.2119380950593466</c:v>
                </c:pt>
                <c:pt idx="285">
                  <c:v>1.2119380950593466</c:v>
                </c:pt>
                <c:pt idx="286">
                  <c:v>1.4391764878829827</c:v>
                </c:pt>
                <c:pt idx="287">
                  <c:v>1.7421610116478372</c:v>
                </c:pt>
                <c:pt idx="288">
                  <c:v>1.7421610116478372</c:v>
                </c:pt>
                <c:pt idx="289">
                  <c:v>1.893653273530258</c:v>
                </c:pt>
                <c:pt idx="290">
                  <c:v>1.8179071425890476</c:v>
                </c:pt>
                <c:pt idx="291">
                  <c:v>1.8179071425890476</c:v>
                </c:pt>
                <c:pt idx="292">
                  <c:v>1.9693994044714684</c:v>
                </c:pt>
                <c:pt idx="293">
                  <c:v>1.893653273530258</c:v>
                </c:pt>
                <c:pt idx="294">
                  <c:v>1.7421610116478372</c:v>
                </c:pt>
                <c:pt idx="295">
                  <c:v>1.8179071425890476</c:v>
                </c:pt>
                <c:pt idx="296">
                  <c:v>2.0451455354126788</c:v>
                </c:pt>
                <c:pt idx="297">
                  <c:v>1.9693994044714684</c:v>
                </c:pt>
                <c:pt idx="298">
                  <c:v>2.0451455354126788</c:v>
                </c:pt>
                <c:pt idx="299">
                  <c:v>1.9693994044714684</c:v>
                </c:pt>
                <c:pt idx="300">
                  <c:v>2.1208916663538888</c:v>
                </c:pt>
                <c:pt idx="301">
                  <c:v>1.9693994044714684</c:v>
                </c:pt>
                <c:pt idx="302">
                  <c:v>2.651114582942395</c:v>
                </c:pt>
                <c:pt idx="303">
                  <c:v>2.4996223210599378</c:v>
                </c:pt>
                <c:pt idx="304">
                  <c:v>2.9540991067072024</c:v>
                </c:pt>
                <c:pt idx="305">
                  <c:v>2.8026068448247767</c:v>
                </c:pt>
                <c:pt idx="306">
                  <c:v>2.4996223210599378</c:v>
                </c:pt>
                <c:pt idx="307">
                  <c:v>3.1055913685896477</c:v>
                </c:pt>
                <c:pt idx="308">
                  <c:v>2.4996223210599378</c:v>
                </c:pt>
                <c:pt idx="309">
                  <c:v>2.1208916663538888</c:v>
                </c:pt>
                <c:pt idx="310">
                  <c:v>2.8026068448247767</c:v>
                </c:pt>
                <c:pt idx="311">
                  <c:v>2.8026068448247767</c:v>
                </c:pt>
                <c:pt idx="312">
                  <c:v>2.5753684520011508</c:v>
                </c:pt>
                <c:pt idx="313">
                  <c:v>2.3481300591775418</c:v>
                </c:pt>
                <c:pt idx="314">
                  <c:v>2.3481300591775418</c:v>
                </c:pt>
                <c:pt idx="315">
                  <c:v>2.4238761901187167</c:v>
                </c:pt>
                <c:pt idx="316">
                  <c:v>2.4238761901187167</c:v>
                </c:pt>
                <c:pt idx="317">
                  <c:v>2.2723839282363096</c:v>
                </c:pt>
                <c:pt idx="318">
                  <c:v>2.3481300591775418</c:v>
                </c:pt>
                <c:pt idx="319">
                  <c:v>2.3481300591775418</c:v>
                </c:pt>
                <c:pt idx="320">
                  <c:v>2.2723839282363096</c:v>
                </c:pt>
                <c:pt idx="321">
                  <c:v>2.3481300591775418</c:v>
                </c:pt>
                <c:pt idx="322">
                  <c:v>2.3481300591775418</c:v>
                </c:pt>
                <c:pt idx="323">
                  <c:v>2.4238761901187167</c:v>
                </c:pt>
                <c:pt idx="324">
                  <c:v>2.1966377972950992</c:v>
                </c:pt>
                <c:pt idx="325">
                  <c:v>2.4996223210599378</c:v>
                </c:pt>
                <c:pt idx="326">
                  <c:v>2.2723839282363096</c:v>
                </c:pt>
                <c:pt idx="327">
                  <c:v>2.3481300591775418</c:v>
                </c:pt>
                <c:pt idx="328">
                  <c:v>2.4996223210599378</c:v>
                </c:pt>
                <c:pt idx="329">
                  <c:v>2.3481300591775418</c:v>
                </c:pt>
                <c:pt idx="330">
                  <c:v>2.2723839282363096</c:v>
                </c:pt>
                <c:pt idx="331">
                  <c:v>2.2723839282363096</c:v>
                </c:pt>
                <c:pt idx="332">
                  <c:v>2.2723839282363096</c:v>
                </c:pt>
                <c:pt idx="333">
                  <c:v>2.2723839282363096</c:v>
                </c:pt>
                <c:pt idx="334">
                  <c:v>2.2723839282363096</c:v>
                </c:pt>
                <c:pt idx="335">
                  <c:v>2.2723839282363096</c:v>
                </c:pt>
                <c:pt idx="336">
                  <c:v>2.1208916663538888</c:v>
                </c:pt>
                <c:pt idx="337">
                  <c:v>2.1966377972950992</c:v>
                </c:pt>
                <c:pt idx="338">
                  <c:v>2.1966377972950992</c:v>
                </c:pt>
                <c:pt idx="339">
                  <c:v>2.2723839282363096</c:v>
                </c:pt>
                <c:pt idx="340">
                  <c:v>2.1966377972950992</c:v>
                </c:pt>
                <c:pt idx="341">
                  <c:v>2.1966377972950992</c:v>
                </c:pt>
                <c:pt idx="342">
                  <c:v>2.1208916663538888</c:v>
                </c:pt>
                <c:pt idx="343">
                  <c:v>2.1966377972950992</c:v>
                </c:pt>
                <c:pt idx="344">
                  <c:v>2.2723839282363096</c:v>
                </c:pt>
                <c:pt idx="345">
                  <c:v>2.1966377972950992</c:v>
                </c:pt>
                <c:pt idx="346">
                  <c:v>2.1208916663538888</c:v>
                </c:pt>
                <c:pt idx="347">
                  <c:v>2.0451455354126788</c:v>
                </c:pt>
                <c:pt idx="348">
                  <c:v>2.1208916663538888</c:v>
                </c:pt>
                <c:pt idx="349">
                  <c:v>1.9693994044714684</c:v>
                </c:pt>
                <c:pt idx="350">
                  <c:v>1.9693994044714684</c:v>
                </c:pt>
                <c:pt idx="351">
                  <c:v>2.0451455354126788</c:v>
                </c:pt>
                <c:pt idx="352">
                  <c:v>1.9693994044714684</c:v>
                </c:pt>
                <c:pt idx="353">
                  <c:v>1.9693994044714684</c:v>
                </c:pt>
                <c:pt idx="354">
                  <c:v>1.8179071425890476</c:v>
                </c:pt>
                <c:pt idx="355">
                  <c:v>2.0451455354126788</c:v>
                </c:pt>
                <c:pt idx="356">
                  <c:v>2.0451455354126788</c:v>
                </c:pt>
                <c:pt idx="357">
                  <c:v>2.1208916663538888</c:v>
                </c:pt>
                <c:pt idx="358">
                  <c:v>2.0451455354126788</c:v>
                </c:pt>
                <c:pt idx="359">
                  <c:v>2.0451455354126788</c:v>
                </c:pt>
                <c:pt idx="360">
                  <c:v>1.9693994044714684</c:v>
                </c:pt>
                <c:pt idx="361">
                  <c:v>1.9693994044714684</c:v>
                </c:pt>
                <c:pt idx="362">
                  <c:v>2.0451455354126788</c:v>
                </c:pt>
                <c:pt idx="363">
                  <c:v>2.0451455354126788</c:v>
                </c:pt>
                <c:pt idx="364">
                  <c:v>2.1966377972950992</c:v>
                </c:pt>
                <c:pt idx="365">
                  <c:v>2.2723839282363096</c:v>
                </c:pt>
              </c:numCache>
            </c:numRef>
          </c:yVal>
          <c:smooth val="0"/>
          <c:extLst>
            <c:ext xmlns:c16="http://schemas.microsoft.com/office/drawing/2014/chart" uri="{C3380CC4-5D6E-409C-BE32-E72D297353CC}">
              <c16:uniqueId val="{00000002-8A24-46B1-9482-35505A9A5A30}"/>
            </c:ext>
          </c:extLst>
        </c:ser>
        <c:ser>
          <c:idx val="4"/>
          <c:order val="3"/>
          <c:tx>
            <c:v>R2Cross measurements, 2010</c:v>
          </c:tx>
          <c:spPr>
            <a:ln>
              <a:noFill/>
            </a:ln>
          </c:spPr>
          <c:marker>
            <c:symbol val="circle"/>
            <c:size val="5"/>
            <c:spPr>
              <a:solidFill>
                <a:schemeClr val="tx1"/>
              </a:solidFill>
              <a:ln>
                <a:solidFill>
                  <a:sysClr val="windowText" lastClr="000000"/>
                </a:solidFill>
              </a:ln>
            </c:spPr>
          </c:marker>
          <c:dLbls>
            <c:dLbl>
              <c:idx val="0"/>
              <c:delete val="1"/>
              <c:extLst>
                <c:ext xmlns:c15="http://schemas.microsoft.com/office/drawing/2012/chart" uri="{CE6537A1-D6FC-4f65-9D91-7224C49458BB}"/>
                <c:ext xmlns:c16="http://schemas.microsoft.com/office/drawing/2014/chart" uri="{C3380CC4-5D6E-409C-BE32-E72D297353CC}">
                  <c16:uniqueId val="{00000003-8A24-46B1-9482-35505A9A5A30}"/>
                </c:ext>
              </c:extLst>
            </c:dLbl>
            <c:dLbl>
              <c:idx val="1"/>
              <c:delete val="1"/>
              <c:extLst>
                <c:ext xmlns:c15="http://schemas.microsoft.com/office/drawing/2012/chart" uri="{CE6537A1-D6FC-4f65-9D91-7224C49458BB}"/>
                <c:ext xmlns:c16="http://schemas.microsoft.com/office/drawing/2014/chart" uri="{C3380CC4-5D6E-409C-BE32-E72D297353CC}">
                  <c16:uniqueId val="{00000004-8A24-46B1-9482-35505A9A5A30}"/>
                </c:ext>
              </c:extLst>
            </c:dLbl>
            <c:dLbl>
              <c:idx val="2"/>
              <c:delete val="1"/>
              <c:extLst>
                <c:ext xmlns:c15="http://schemas.microsoft.com/office/drawing/2012/chart" uri="{CE6537A1-D6FC-4f65-9D91-7224C49458BB}"/>
                <c:ext xmlns:c16="http://schemas.microsoft.com/office/drawing/2014/chart" uri="{C3380CC4-5D6E-409C-BE32-E72D297353CC}">
                  <c16:uniqueId val="{00000005-8A24-46B1-9482-35505A9A5A30}"/>
                </c:ext>
              </c:extLst>
            </c:dLbl>
            <c:dLbl>
              <c:idx val="3"/>
              <c:delete val="1"/>
              <c:extLst>
                <c:ext xmlns:c15="http://schemas.microsoft.com/office/drawing/2012/chart" uri="{CE6537A1-D6FC-4f65-9D91-7224C49458BB}"/>
                <c:ext xmlns:c16="http://schemas.microsoft.com/office/drawing/2014/chart" uri="{C3380CC4-5D6E-409C-BE32-E72D297353CC}">
                  <c16:uniqueId val="{00000006-8A24-46B1-9482-35505A9A5A30}"/>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numRef>
              <c:f>'R2Cross'!$C$2:$C$5</c:f>
              <c:numCache>
                <c:formatCode>m/d/yyyy</c:formatCode>
                <c:ptCount val="4"/>
                <c:pt idx="0">
                  <c:v>41096</c:v>
                </c:pt>
                <c:pt idx="1">
                  <c:v>41096</c:v>
                </c:pt>
                <c:pt idx="2">
                  <c:v>41139</c:v>
                </c:pt>
                <c:pt idx="3">
                  <c:v>41139</c:v>
                </c:pt>
              </c:numCache>
            </c:numRef>
          </c:xVal>
          <c:yVal>
            <c:numRef>
              <c:f>'R2Cross'!$D$2:$D$5</c:f>
              <c:numCache>
                <c:formatCode>General</c:formatCode>
                <c:ptCount val="4"/>
                <c:pt idx="0">
                  <c:v>10.7</c:v>
                </c:pt>
                <c:pt idx="1">
                  <c:v>15.2</c:v>
                </c:pt>
                <c:pt idx="2">
                  <c:v>2.5</c:v>
                </c:pt>
                <c:pt idx="3">
                  <c:v>2.4</c:v>
                </c:pt>
              </c:numCache>
            </c:numRef>
          </c:yVal>
          <c:smooth val="0"/>
          <c:extLst>
            <c:ext xmlns:c16="http://schemas.microsoft.com/office/drawing/2014/chart" uri="{C3380CC4-5D6E-409C-BE32-E72D297353CC}">
              <c16:uniqueId val="{00000007-8A24-46B1-9482-35505A9A5A30}"/>
            </c:ext>
          </c:extLst>
        </c:ser>
        <c:ser>
          <c:idx val="0"/>
          <c:order val="4"/>
          <c:tx>
            <c:v>CWCB measurements, 2011</c:v>
          </c:tx>
          <c:spPr>
            <a:ln w="28575">
              <a:noFill/>
            </a:ln>
          </c:spPr>
          <c:marker>
            <c:symbol val="square"/>
            <c:size val="4"/>
            <c:spPr>
              <a:solidFill>
                <a:sysClr val="windowText" lastClr="000000"/>
              </a:solidFill>
              <a:ln>
                <a:solidFill>
                  <a:sysClr val="windowText" lastClr="000000"/>
                </a:solidFill>
              </a:ln>
            </c:spPr>
          </c:marker>
          <c:xVal>
            <c:numRef>
              <c:f>'Other Measurements'!$B$2</c:f>
              <c:numCache>
                <c:formatCode>m/d/yyyy</c:formatCode>
                <c:ptCount val="1"/>
                <c:pt idx="0">
                  <c:v>41203</c:v>
                </c:pt>
              </c:numCache>
            </c:numRef>
          </c:xVal>
          <c:yVal>
            <c:numRef>
              <c:f>'Other Measurements'!$C$2</c:f>
              <c:numCache>
                <c:formatCode>General</c:formatCode>
                <c:ptCount val="1"/>
                <c:pt idx="0">
                  <c:v>3.19</c:v>
                </c:pt>
              </c:numCache>
            </c:numRef>
          </c:yVal>
          <c:smooth val="0"/>
          <c:extLst>
            <c:ext xmlns:c16="http://schemas.microsoft.com/office/drawing/2014/chart" uri="{C3380CC4-5D6E-409C-BE32-E72D297353CC}">
              <c16:uniqueId val="{00000008-8A24-46B1-9482-35505A9A5A30}"/>
            </c:ext>
          </c:extLst>
        </c:ser>
        <c:ser>
          <c:idx val="2"/>
          <c:order val="6"/>
          <c:tx>
            <c:v>Recommended ISF</c:v>
          </c:tx>
          <c:spPr>
            <a:ln w="28575">
              <a:solidFill>
                <a:srgbClr val="0070C0"/>
              </a:solidFill>
            </a:ln>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9-8A24-46B1-9482-35505A9A5A30}"/>
                </c:ext>
              </c:extLst>
            </c:dLbl>
            <c:dLbl>
              <c:idx val="1"/>
              <c:layout>
                <c:manualLayout>
                  <c:x val="-0.11286277756135572"/>
                  <c:y val="2.1428571428571491E-2"/>
                </c:manualLayout>
              </c:layout>
              <c:tx>
                <c:rich>
                  <a:bodyPr/>
                  <a:lstStyle/>
                  <a:p>
                    <a:r>
                      <a:rPr lang="en-US" dirty="0" smtClean="0"/>
                      <a:t>1.1</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8A24-46B1-9482-35505A9A5A30}"/>
                </c:ext>
              </c:extLst>
            </c:dLbl>
            <c:dLbl>
              <c:idx val="2"/>
              <c:layout>
                <c:manualLayout>
                  <c:x val="1.2368523568367902E-2"/>
                  <c:y val="2.142857142857149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8A24-46B1-9482-35505A9A5A30}"/>
                </c:ext>
              </c:extLst>
            </c:dLbl>
            <c:dLbl>
              <c:idx val="3"/>
              <c:delete val="1"/>
              <c:extLst>
                <c:ext xmlns:c15="http://schemas.microsoft.com/office/drawing/2012/chart" uri="{CE6537A1-D6FC-4f65-9D91-7224C49458BB}"/>
                <c:ext xmlns:c16="http://schemas.microsoft.com/office/drawing/2014/chart" uri="{C3380CC4-5D6E-409C-BE32-E72D297353CC}">
                  <c16:uniqueId val="{0000000C-8A24-46B1-9482-35505A9A5A30}"/>
                </c:ext>
              </c:extLst>
            </c:dLbl>
            <c:dLbl>
              <c:idx val="4"/>
              <c:layout>
                <c:manualLayout>
                  <c:x val="7.2665075964160497E-2"/>
                  <c:y val="2.142857142857149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8A24-46B1-9482-35505A9A5A30}"/>
                </c:ext>
              </c:extLst>
            </c:dLbl>
            <c:dLbl>
              <c:idx val="5"/>
              <c:delete val="1"/>
              <c:extLst>
                <c:ext xmlns:c15="http://schemas.microsoft.com/office/drawing/2012/chart" uri="{CE6537A1-D6FC-4f65-9D91-7224C49458BB}"/>
                <c:ext xmlns:c16="http://schemas.microsoft.com/office/drawing/2014/chart" uri="{C3380CC4-5D6E-409C-BE32-E72D297353CC}">
                  <c16:uniqueId val="{0000000E-8A24-46B1-9482-35505A9A5A30}"/>
                </c:ext>
              </c:extLst>
            </c:dLbl>
            <c:dLbl>
              <c:idx val="6"/>
              <c:layout>
                <c:manualLayout>
                  <c:x val="-6.1842617841839694E-3"/>
                  <c:y val="2.142857142857149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8A24-46B1-9482-35505A9A5A30}"/>
                </c:ext>
              </c:extLst>
            </c:dLbl>
            <c:dLbl>
              <c:idx val="7"/>
              <c:delete val="1"/>
              <c:extLst>
                <c:ext xmlns:c15="http://schemas.microsoft.com/office/drawing/2012/chart" uri="{CE6537A1-D6FC-4f65-9D91-7224C49458BB}"/>
                <c:ext xmlns:c16="http://schemas.microsoft.com/office/drawing/2014/chart" uri="{C3380CC4-5D6E-409C-BE32-E72D297353CC}">
                  <c16:uniqueId val="{00000010-8A24-46B1-9482-35505A9A5A30}"/>
                </c:ext>
              </c:extLst>
            </c:dLbl>
            <c:dLbl>
              <c:idx val="8"/>
              <c:delete val="1"/>
              <c:extLst>
                <c:ext xmlns:c15="http://schemas.microsoft.com/office/drawing/2012/chart" uri="{CE6537A1-D6FC-4f65-9D91-7224C49458BB}"/>
                <c:ext xmlns:c16="http://schemas.microsoft.com/office/drawing/2014/chart" uri="{C3380CC4-5D6E-409C-BE32-E72D297353CC}">
                  <c16:uniqueId val="{00000011-8A24-46B1-9482-35505A9A5A30}"/>
                </c:ext>
              </c:extLst>
            </c:dLbl>
            <c:dLbl>
              <c:idx val="9"/>
              <c:layout>
                <c:manualLayout>
                  <c:x val="-0.20871883521620757"/>
                  <c:y val="2.3809523809523812E-2"/>
                </c:manualLayout>
              </c:layout>
              <c:tx>
                <c:rich>
                  <a:bodyPr/>
                  <a:lstStyle/>
                  <a:p>
                    <a:r>
                      <a:rPr lang="en-US" dirty="0" smtClean="0"/>
                      <a:t>1.1</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2-8A24-46B1-9482-35505A9A5A30}"/>
                </c:ext>
              </c:extLst>
            </c:dLbl>
            <c:spPr>
              <a:noFill/>
              <a:ln>
                <a:noFill/>
              </a:ln>
              <a:effectLst/>
            </c:spPr>
            <c:txPr>
              <a:bodyPr/>
              <a:lstStyle/>
              <a:p>
                <a:pPr>
                  <a:defRPr sz="1200" b="1">
                    <a:solidFill>
                      <a:srgbClr val="0070C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numRef>
              <c:f>Recommendation!$A$4:$A$13</c:f>
              <c:numCache>
                <c:formatCode>m/d/yyyy</c:formatCode>
                <c:ptCount val="10"/>
                <c:pt idx="0">
                  <c:v>40909</c:v>
                </c:pt>
                <c:pt idx="1">
                  <c:v>40982</c:v>
                </c:pt>
                <c:pt idx="2">
                  <c:v>40983</c:v>
                </c:pt>
                <c:pt idx="3">
                  <c:v>41014</c:v>
                </c:pt>
                <c:pt idx="4">
                  <c:v>41015</c:v>
                </c:pt>
                <c:pt idx="5">
                  <c:v>41105</c:v>
                </c:pt>
                <c:pt idx="6">
                  <c:v>41106</c:v>
                </c:pt>
                <c:pt idx="7">
                  <c:v>41121</c:v>
                </c:pt>
                <c:pt idx="8">
                  <c:v>41122</c:v>
                </c:pt>
                <c:pt idx="9">
                  <c:v>41274</c:v>
                </c:pt>
              </c:numCache>
            </c:numRef>
          </c:xVal>
          <c:yVal>
            <c:numRef>
              <c:f>Recommendation!$B$4:$B$13</c:f>
              <c:numCache>
                <c:formatCode>General</c:formatCode>
                <c:ptCount val="10"/>
                <c:pt idx="0">
                  <c:v>1.1399999999999906</c:v>
                </c:pt>
                <c:pt idx="1">
                  <c:v>1.1399999999999906</c:v>
                </c:pt>
                <c:pt idx="2">
                  <c:v>4.2</c:v>
                </c:pt>
                <c:pt idx="3">
                  <c:v>4.2</c:v>
                </c:pt>
                <c:pt idx="4">
                  <c:v>14.1</c:v>
                </c:pt>
                <c:pt idx="5">
                  <c:v>14.1</c:v>
                </c:pt>
                <c:pt idx="6">
                  <c:v>4.2</c:v>
                </c:pt>
                <c:pt idx="7">
                  <c:v>4.2</c:v>
                </c:pt>
                <c:pt idx="8">
                  <c:v>1.1399999999999906</c:v>
                </c:pt>
                <c:pt idx="9">
                  <c:v>1.1399999999999906</c:v>
                </c:pt>
              </c:numCache>
            </c:numRef>
          </c:yVal>
          <c:smooth val="0"/>
          <c:extLst>
            <c:ext xmlns:c16="http://schemas.microsoft.com/office/drawing/2014/chart" uri="{C3380CC4-5D6E-409C-BE32-E72D297353CC}">
              <c16:uniqueId val="{00000013-8A24-46B1-9482-35505A9A5A30}"/>
            </c:ext>
          </c:extLst>
        </c:ser>
        <c:ser>
          <c:idx val="3"/>
          <c:order val="7"/>
          <c:tx>
            <c:v>Original Recommended ISF</c:v>
          </c:tx>
          <c:spPr>
            <a:ln w="28575">
              <a:solidFill>
                <a:srgbClr val="C00000"/>
              </a:solidFill>
              <a:prstDash val="sysDash"/>
            </a:ln>
          </c:spPr>
          <c:marker>
            <c:symbol val="none"/>
          </c:marker>
          <c:xVal>
            <c:numRef>
              <c:f>Recommendation!$E$4:$E$11</c:f>
              <c:numCache>
                <c:formatCode>m/d/yyyy</c:formatCode>
                <c:ptCount val="8"/>
                <c:pt idx="0">
                  <c:v>40909</c:v>
                </c:pt>
                <c:pt idx="1">
                  <c:v>40999</c:v>
                </c:pt>
                <c:pt idx="2">
                  <c:v>41000</c:v>
                </c:pt>
                <c:pt idx="3">
                  <c:v>41104</c:v>
                </c:pt>
                <c:pt idx="4">
                  <c:v>41105</c:v>
                </c:pt>
                <c:pt idx="5">
                  <c:v>41135</c:v>
                </c:pt>
                <c:pt idx="6">
                  <c:v>41136</c:v>
                </c:pt>
                <c:pt idx="7">
                  <c:v>41274</c:v>
                </c:pt>
              </c:numCache>
            </c:numRef>
          </c:xVal>
          <c:yVal>
            <c:numRef>
              <c:f>Recommendation!$F$4:$F$11</c:f>
              <c:numCache>
                <c:formatCode>General</c:formatCode>
                <c:ptCount val="8"/>
                <c:pt idx="0">
                  <c:v>1.8</c:v>
                </c:pt>
                <c:pt idx="1">
                  <c:v>1.8</c:v>
                </c:pt>
                <c:pt idx="2">
                  <c:v>14.1</c:v>
                </c:pt>
                <c:pt idx="3">
                  <c:v>14.1</c:v>
                </c:pt>
                <c:pt idx="4">
                  <c:v>5.5</c:v>
                </c:pt>
                <c:pt idx="5">
                  <c:v>5.5</c:v>
                </c:pt>
                <c:pt idx="6">
                  <c:v>1.8</c:v>
                </c:pt>
                <c:pt idx="7">
                  <c:v>1.8</c:v>
                </c:pt>
              </c:numCache>
            </c:numRef>
          </c:yVal>
          <c:smooth val="0"/>
          <c:extLst>
            <c:ext xmlns:c16="http://schemas.microsoft.com/office/drawing/2014/chart" uri="{C3380CC4-5D6E-409C-BE32-E72D297353CC}">
              <c16:uniqueId val="{00000014-8A24-46B1-9482-35505A9A5A30}"/>
            </c:ext>
          </c:extLst>
        </c:ser>
        <c:dLbls>
          <c:showLegendKey val="0"/>
          <c:showVal val="0"/>
          <c:showCatName val="0"/>
          <c:showSerName val="0"/>
          <c:showPercent val="0"/>
          <c:showBubbleSize val="0"/>
        </c:dLbls>
        <c:axId val="188801408"/>
        <c:axId val="188803328"/>
      </c:scatterChart>
      <c:scatterChart>
        <c:scatterStyle val="lineMarker"/>
        <c:varyColors val="0"/>
        <c:ser>
          <c:idx val="5"/>
          <c:order val="0"/>
          <c:spPr>
            <a:ln>
              <a:noFill/>
            </a:ln>
          </c:spPr>
          <c:marker>
            <c:symbol val="none"/>
          </c:marker>
          <c:dLbls>
            <c:numFmt formatCode="m/d;@" sourceLinked="0"/>
            <c:spPr>
              <a:noFill/>
              <a:ln>
                <a:noFill/>
              </a:ln>
              <a:effectLst/>
            </c:spPr>
            <c:txPr>
              <a:bodyPr/>
              <a:lstStyle/>
              <a:p>
                <a:pPr>
                  <a:defRPr sz="1200"/>
                </a:pPr>
                <a:endParaRPr lang="en-US"/>
              </a:p>
            </c:txPr>
            <c:dLblPos val="b"/>
            <c:showLegendKey val="0"/>
            <c:showVal val="0"/>
            <c:showCatName val="1"/>
            <c:showSerName val="0"/>
            <c:showPercent val="0"/>
            <c:showBubbleSize val="0"/>
            <c:showLeaderLines val="0"/>
            <c:extLst>
              <c:ext xmlns:c15="http://schemas.microsoft.com/office/drawing/2012/chart" uri="{CE6537A1-D6FC-4f65-9D91-7224C49458BB}">
                <c15:layout/>
                <c15:showLeaderLines val="0"/>
              </c:ext>
            </c:extLst>
          </c:dLbls>
          <c:xVal>
            <c:numRef>
              <c:f>StreamStats_summary!$U$2:$U$13</c:f>
              <c:numCache>
                <c:formatCode>m/d;@</c:formatCode>
                <c:ptCount val="12"/>
                <c:pt idx="0">
                  <c:v>40909</c:v>
                </c:pt>
                <c:pt idx="1">
                  <c:v>40940</c:v>
                </c:pt>
                <c:pt idx="2">
                  <c:v>40969</c:v>
                </c:pt>
                <c:pt idx="3">
                  <c:v>41000</c:v>
                </c:pt>
                <c:pt idx="4">
                  <c:v>41030</c:v>
                </c:pt>
                <c:pt idx="5">
                  <c:v>41061</c:v>
                </c:pt>
                <c:pt idx="6">
                  <c:v>41091</c:v>
                </c:pt>
                <c:pt idx="7">
                  <c:v>41122</c:v>
                </c:pt>
                <c:pt idx="8">
                  <c:v>41153</c:v>
                </c:pt>
                <c:pt idx="9">
                  <c:v>41183</c:v>
                </c:pt>
                <c:pt idx="10">
                  <c:v>41214</c:v>
                </c:pt>
                <c:pt idx="11">
                  <c:v>41244</c:v>
                </c:pt>
              </c:numCache>
            </c:numRef>
          </c:xVal>
          <c:yVal>
            <c:numRef>
              <c:f>StreamStats_summary!$V$2:$V$13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yVal>
          <c:smooth val="0"/>
          <c:extLst>
            <c:ext xmlns:c16="http://schemas.microsoft.com/office/drawing/2014/chart" uri="{C3380CC4-5D6E-409C-BE32-E72D297353CC}">
              <c16:uniqueId val="{00000015-8A24-46B1-9482-35505A9A5A30}"/>
            </c:ext>
          </c:extLst>
        </c:ser>
        <c:dLbls>
          <c:showLegendKey val="0"/>
          <c:showVal val="0"/>
          <c:showCatName val="0"/>
          <c:showSerName val="0"/>
          <c:showPercent val="0"/>
          <c:showBubbleSize val="0"/>
        </c:dLbls>
        <c:axId val="188807040"/>
        <c:axId val="188805504"/>
      </c:scatterChart>
      <c:dateAx>
        <c:axId val="188801408"/>
        <c:scaling>
          <c:orientation val="minMax"/>
        </c:scaling>
        <c:delete val="0"/>
        <c:axPos val="b"/>
        <c:title>
          <c:tx>
            <c:rich>
              <a:bodyPr/>
              <a:lstStyle/>
              <a:p>
                <a:pPr>
                  <a:defRPr sz="1200" b="1"/>
                </a:pPr>
                <a:r>
                  <a:rPr lang="en-US" sz="1200" b="1"/>
                  <a:t>Day</a:t>
                </a:r>
              </a:p>
            </c:rich>
          </c:tx>
          <c:layout>
            <c:manualLayout>
              <c:xMode val="edge"/>
              <c:yMode val="edge"/>
              <c:x val="0.50262013814351303"/>
              <c:y val="0.93285777115698376"/>
            </c:manualLayout>
          </c:layout>
          <c:overlay val="0"/>
        </c:title>
        <c:numFmt formatCode="m/d/yyyy" sourceLinked="1"/>
        <c:majorTickMark val="none"/>
        <c:minorTickMark val="none"/>
        <c:tickLblPos val="none"/>
        <c:txPr>
          <a:bodyPr/>
          <a:lstStyle/>
          <a:p>
            <a:pPr>
              <a:defRPr>
                <a:solidFill>
                  <a:schemeClr val="tx1">
                    <a:lumMod val="65000"/>
                    <a:lumOff val="35000"/>
                  </a:schemeClr>
                </a:solidFill>
              </a:defRPr>
            </a:pPr>
            <a:endParaRPr lang="en-US"/>
          </a:p>
        </c:txPr>
        <c:crossAx val="188803328"/>
        <c:crosses val="autoZero"/>
        <c:auto val="1"/>
        <c:lblOffset val="100"/>
        <c:baseTimeUnit val="days"/>
        <c:majorUnit val="30"/>
      </c:dateAx>
      <c:valAx>
        <c:axId val="188803328"/>
        <c:scaling>
          <c:orientation val="minMax"/>
          <c:max val="20"/>
        </c:scaling>
        <c:delete val="0"/>
        <c:axPos val="l"/>
        <c:title>
          <c:tx>
            <c:rich>
              <a:bodyPr rot="-5400000" vert="horz"/>
              <a:lstStyle/>
              <a:p>
                <a:pPr>
                  <a:defRPr sz="1200"/>
                </a:pPr>
                <a:r>
                  <a:rPr lang="en-US" sz="1200"/>
                  <a:t>Streamflow, cfs</a:t>
                </a:r>
              </a:p>
            </c:rich>
          </c:tx>
          <c:layout/>
          <c:overlay val="0"/>
        </c:title>
        <c:numFmt formatCode="0" sourceLinked="0"/>
        <c:majorTickMark val="cross"/>
        <c:minorTickMark val="out"/>
        <c:tickLblPos val="nextTo"/>
        <c:txPr>
          <a:bodyPr/>
          <a:lstStyle/>
          <a:p>
            <a:pPr>
              <a:defRPr sz="1200"/>
            </a:pPr>
            <a:endParaRPr lang="en-US"/>
          </a:p>
        </c:txPr>
        <c:crossAx val="188801408"/>
        <c:crosses val="autoZero"/>
        <c:crossBetween val="between"/>
        <c:majorUnit val="5"/>
        <c:minorUnit val="1"/>
      </c:valAx>
      <c:valAx>
        <c:axId val="188805504"/>
        <c:scaling>
          <c:orientation val="minMax"/>
        </c:scaling>
        <c:delete val="1"/>
        <c:axPos val="r"/>
        <c:numFmt formatCode="General" sourceLinked="1"/>
        <c:majorTickMark val="out"/>
        <c:minorTickMark val="none"/>
        <c:tickLblPos val="none"/>
        <c:crossAx val="188807040"/>
        <c:crosses val="max"/>
        <c:crossBetween val="midCat"/>
      </c:valAx>
      <c:valAx>
        <c:axId val="188807040"/>
        <c:scaling>
          <c:orientation val="minMax"/>
        </c:scaling>
        <c:delete val="1"/>
        <c:axPos val="b"/>
        <c:numFmt formatCode="m/d;@" sourceLinked="1"/>
        <c:majorTickMark val="out"/>
        <c:minorTickMark val="none"/>
        <c:tickLblPos val="none"/>
        <c:crossAx val="188805504"/>
        <c:crosses val="autoZero"/>
        <c:crossBetween val="midCat"/>
      </c:valAx>
    </c:plotArea>
    <c:legend>
      <c:legendPos val="r"/>
      <c:legendEntry>
        <c:idx val="1"/>
        <c:delete val="1"/>
      </c:legendEntry>
      <c:legendEntry>
        <c:idx val="7"/>
        <c:delete val="1"/>
      </c:legendEntry>
      <c:layout>
        <c:manualLayout>
          <c:xMode val="edge"/>
          <c:yMode val="edge"/>
          <c:x val="0.62115075886065751"/>
          <c:y val="0.14985391690903502"/>
          <c:w val="0.31577619789637967"/>
          <c:h val="0.43094038245219346"/>
        </c:manualLayout>
      </c:layout>
      <c:overlay val="0"/>
    </c:legend>
    <c:plotVisOnly val="1"/>
    <c:dispBlanksAs val="gap"/>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West Divide Creek</a:t>
            </a:r>
            <a:endParaRPr lang="en-US" sz="1200"/>
          </a:p>
          <a:p>
            <a:pPr>
              <a:defRPr sz="1400"/>
            </a:pPr>
            <a:r>
              <a:rPr lang="en-US" sz="1200"/>
              <a:t>Lower terminus:</a:t>
            </a:r>
            <a:r>
              <a:rPr lang="en-US" sz="1200" baseline="0"/>
              <a:t> confluence with Mosquito Creek</a:t>
            </a:r>
            <a:endParaRPr lang="en-US" sz="1200"/>
          </a:p>
        </c:rich>
      </c:tx>
      <c:layout/>
      <c:overlay val="0"/>
    </c:title>
    <c:autoTitleDeleted val="0"/>
    <c:plotArea>
      <c:layout>
        <c:manualLayout>
          <c:layoutTarget val="inner"/>
          <c:xMode val="edge"/>
          <c:yMode val="edge"/>
          <c:x val="9.6736996273258311E-2"/>
          <c:y val="0.15496159977693744"/>
          <c:w val="0.86093044619422665"/>
          <c:h val="0.69861686457783989"/>
        </c:manualLayout>
      </c:layout>
      <c:areaChart>
        <c:grouping val="standard"/>
        <c:varyColors val="0"/>
        <c:ser>
          <c:idx val="7"/>
          <c:order val="1"/>
          <c:tx>
            <c:v>95% confidence interval based on adjusted and scaled gage data</c:v>
          </c:tx>
          <c:spPr>
            <a:solidFill>
              <a:schemeClr val="bg1">
                <a:lumMod val="65000"/>
              </a:schemeClr>
            </a:solidFill>
            <a:ln w="28575">
              <a:solidFill>
                <a:schemeClr val="bg1">
                  <a:lumMod val="65000"/>
                </a:schemeClr>
              </a:solidFill>
              <a:prstDash val="solid"/>
            </a:ln>
          </c:spPr>
          <c:cat>
            <c:numRef>
              <c:f>'Adjusted-scaled WDivide at LT'!$CC$7:$CC$372</c:f>
              <c:numCache>
                <c:formatCode>m/d/yyyy</c:formatCode>
                <c:ptCount val="366"/>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pt idx="182">
                  <c:v>41091</c:v>
                </c:pt>
                <c:pt idx="183">
                  <c:v>41092</c:v>
                </c:pt>
                <c:pt idx="184">
                  <c:v>41093</c:v>
                </c:pt>
                <c:pt idx="185">
                  <c:v>41094</c:v>
                </c:pt>
                <c:pt idx="186">
                  <c:v>41095</c:v>
                </c:pt>
                <c:pt idx="187">
                  <c:v>41096</c:v>
                </c:pt>
                <c:pt idx="188">
                  <c:v>41097</c:v>
                </c:pt>
                <c:pt idx="189">
                  <c:v>41098</c:v>
                </c:pt>
                <c:pt idx="190">
                  <c:v>41099</c:v>
                </c:pt>
                <c:pt idx="191">
                  <c:v>41100</c:v>
                </c:pt>
                <c:pt idx="192">
                  <c:v>41101</c:v>
                </c:pt>
                <c:pt idx="193">
                  <c:v>41102</c:v>
                </c:pt>
                <c:pt idx="194">
                  <c:v>41103</c:v>
                </c:pt>
                <c:pt idx="195">
                  <c:v>41104</c:v>
                </c:pt>
                <c:pt idx="196">
                  <c:v>41105</c:v>
                </c:pt>
                <c:pt idx="197">
                  <c:v>41106</c:v>
                </c:pt>
                <c:pt idx="198">
                  <c:v>41107</c:v>
                </c:pt>
                <c:pt idx="199">
                  <c:v>41108</c:v>
                </c:pt>
                <c:pt idx="200">
                  <c:v>41109</c:v>
                </c:pt>
                <c:pt idx="201">
                  <c:v>41110</c:v>
                </c:pt>
                <c:pt idx="202">
                  <c:v>41111</c:v>
                </c:pt>
                <c:pt idx="203">
                  <c:v>41112</c:v>
                </c:pt>
                <c:pt idx="204">
                  <c:v>41113</c:v>
                </c:pt>
                <c:pt idx="205">
                  <c:v>41114</c:v>
                </c:pt>
                <c:pt idx="206">
                  <c:v>41115</c:v>
                </c:pt>
                <c:pt idx="207">
                  <c:v>41116</c:v>
                </c:pt>
                <c:pt idx="208">
                  <c:v>41117</c:v>
                </c:pt>
                <c:pt idx="209">
                  <c:v>41118</c:v>
                </c:pt>
                <c:pt idx="210">
                  <c:v>41119</c:v>
                </c:pt>
                <c:pt idx="211">
                  <c:v>41120</c:v>
                </c:pt>
                <c:pt idx="212">
                  <c:v>41121</c:v>
                </c:pt>
                <c:pt idx="213">
                  <c:v>41122</c:v>
                </c:pt>
                <c:pt idx="214">
                  <c:v>41123</c:v>
                </c:pt>
                <c:pt idx="215">
                  <c:v>41124</c:v>
                </c:pt>
                <c:pt idx="216">
                  <c:v>41125</c:v>
                </c:pt>
                <c:pt idx="217">
                  <c:v>41126</c:v>
                </c:pt>
                <c:pt idx="218">
                  <c:v>41127</c:v>
                </c:pt>
                <c:pt idx="219">
                  <c:v>41128</c:v>
                </c:pt>
                <c:pt idx="220">
                  <c:v>41129</c:v>
                </c:pt>
                <c:pt idx="221">
                  <c:v>41130</c:v>
                </c:pt>
                <c:pt idx="222">
                  <c:v>41131</c:v>
                </c:pt>
                <c:pt idx="223">
                  <c:v>41132</c:v>
                </c:pt>
                <c:pt idx="224">
                  <c:v>41133</c:v>
                </c:pt>
                <c:pt idx="225">
                  <c:v>41134</c:v>
                </c:pt>
                <c:pt idx="226">
                  <c:v>41135</c:v>
                </c:pt>
                <c:pt idx="227">
                  <c:v>41136</c:v>
                </c:pt>
                <c:pt idx="228">
                  <c:v>41137</c:v>
                </c:pt>
                <c:pt idx="229">
                  <c:v>41138</c:v>
                </c:pt>
                <c:pt idx="230">
                  <c:v>41139</c:v>
                </c:pt>
                <c:pt idx="231">
                  <c:v>41140</c:v>
                </c:pt>
                <c:pt idx="232">
                  <c:v>41141</c:v>
                </c:pt>
                <c:pt idx="233">
                  <c:v>41142</c:v>
                </c:pt>
                <c:pt idx="234">
                  <c:v>41143</c:v>
                </c:pt>
                <c:pt idx="235">
                  <c:v>41144</c:v>
                </c:pt>
                <c:pt idx="236">
                  <c:v>41145</c:v>
                </c:pt>
                <c:pt idx="237">
                  <c:v>41146</c:v>
                </c:pt>
                <c:pt idx="238">
                  <c:v>41147</c:v>
                </c:pt>
                <c:pt idx="239">
                  <c:v>41148</c:v>
                </c:pt>
                <c:pt idx="240">
                  <c:v>41149</c:v>
                </c:pt>
                <c:pt idx="241">
                  <c:v>41150</c:v>
                </c:pt>
                <c:pt idx="242">
                  <c:v>41151</c:v>
                </c:pt>
                <c:pt idx="243">
                  <c:v>41152</c:v>
                </c:pt>
                <c:pt idx="244">
                  <c:v>41153</c:v>
                </c:pt>
                <c:pt idx="245">
                  <c:v>41154</c:v>
                </c:pt>
                <c:pt idx="246">
                  <c:v>41155</c:v>
                </c:pt>
                <c:pt idx="247">
                  <c:v>41156</c:v>
                </c:pt>
                <c:pt idx="248">
                  <c:v>41157</c:v>
                </c:pt>
                <c:pt idx="249">
                  <c:v>41158</c:v>
                </c:pt>
                <c:pt idx="250">
                  <c:v>41159</c:v>
                </c:pt>
                <c:pt idx="251">
                  <c:v>41160</c:v>
                </c:pt>
                <c:pt idx="252">
                  <c:v>41161</c:v>
                </c:pt>
                <c:pt idx="253">
                  <c:v>41162</c:v>
                </c:pt>
                <c:pt idx="254">
                  <c:v>41163</c:v>
                </c:pt>
                <c:pt idx="255">
                  <c:v>41164</c:v>
                </c:pt>
                <c:pt idx="256">
                  <c:v>41165</c:v>
                </c:pt>
                <c:pt idx="257">
                  <c:v>41166</c:v>
                </c:pt>
                <c:pt idx="258">
                  <c:v>41167</c:v>
                </c:pt>
                <c:pt idx="259">
                  <c:v>41168</c:v>
                </c:pt>
                <c:pt idx="260">
                  <c:v>41169</c:v>
                </c:pt>
                <c:pt idx="261">
                  <c:v>41170</c:v>
                </c:pt>
                <c:pt idx="262">
                  <c:v>41171</c:v>
                </c:pt>
                <c:pt idx="263">
                  <c:v>41172</c:v>
                </c:pt>
                <c:pt idx="264">
                  <c:v>41173</c:v>
                </c:pt>
                <c:pt idx="265">
                  <c:v>41174</c:v>
                </c:pt>
                <c:pt idx="266">
                  <c:v>41175</c:v>
                </c:pt>
                <c:pt idx="267">
                  <c:v>41176</c:v>
                </c:pt>
                <c:pt idx="268">
                  <c:v>41177</c:v>
                </c:pt>
                <c:pt idx="269">
                  <c:v>41178</c:v>
                </c:pt>
                <c:pt idx="270">
                  <c:v>41179</c:v>
                </c:pt>
                <c:pt idx="271">
                  <c:v>41180</c:v>
                </c:pt>
                <c:pt idx="272">
                  <c:v>41181</c:v>
                </c:pt>
                <c:pt idx="273">
                  <c:v>41182</c:v>
                </c:pt>
                <c:pt idx="274">
                  <c:v>41183</c:v>
                </c:pt>
                <c:pt idx="275">
                  <c:v>41184</c:v>
                </c:pt>
                <c:pt idx="276">
                  <c:v>41185</c:v>
                </c:pt>
                <c:pt idx="277">
                  <c:v>41186</c:v>
                </c:pt>
                <c:pt idx="278">
                  <c:v>41187</c:v>
                </c:pt>
                <c:pt idx="279">
                  <c:v>41188</c:v>
                </c:pt>
                <c:pt idx="280">
                  <c:v>41189</c:v>
                </c:pt>
                <c:pt idx="281">
                  <c:v>41190</c:v>
                </c:pt>
                <c:pt idx="282">
                  <c:v>41191</c:v>
                </c:pt>
                <c:pt idx="283">
                  <c:v>41192</c:v>
                </c:pt>
                <c:pt idx="284">
                  <c:v>41193</c:v>
                </c:pt>
                <c:pt idx="285">
                  <c:v>41194</c:v>
                </c:pt>
                <c:pt idx="286">
                  <c:v>41195</c:v>
                </c:pt>
                <c:pt idx="287">
                  <c:v>41196</c:v>
                </c:pt>
                <c:pt idx="288">
                  <c:v>41197</c:v>
                </c:pt>
                <c:pt idx="289">
                  <c:v>41198</c:v>
                </c:pt>
                <c:pt idx="290">
                  <c:v>41199</c:v>
                </c:pt>
                <c:pt idx="291">
                  <c:v>41200</c:v>
                </c:pt>
                <c:pt idx="292">
                  <c:v>41201</c:v>
                </c:pt>
                <c:pt idx="293">
                  <c:v>41202</c:v>
                </c:pt>
                <c:pt idx="294">
                  <c:v>41203</c:v>
                </c:pt>
                <c:pt idx="295">
                  <c:v>41204</c:v>
                </c:pt>
                <c:pt idx="296">
                  <c:v>41205</c:v>
                </c:pt>
                <c:pt idx="297">
                  <c:v>41206</c:v>
                </c:pt>
                <c:pt idx="298">
                  <c:v>41207</c:v>
                </c:pt>
                <c:pt idx="299">
                  <c:v>41208</c:v>
                </c:pt>
                <c:pt idx="300">
                  <c:v>41209</c:v>
                </c:pt>
                <c:pt idx="301">
                  <c:v>41210</c:v>
                </c:pt>
                <c:pt idx="302">
                  <c:v>41211</c:v>
                </c:pt>
                <c:pt idx="303">
                  <c:v>41212</c:v>
                </c:pt>
                <c:pt idx="304">
                  <c:v>41213</c:v>
                </c:pt>
                <c:pt idx="305">
                  <c:v>41214</c:v>
                </c:pt>
                <c:pt idx="306">
                  <c:v>41215</c:v>
                </c:pt>
                <c:pt idx="307">
                  <c:v>41216</c:v>
                </c:pt>
                <c:pt idx="308">
                  <c:v>41217</c:v>
                </c:pt>
                <c:pt idx="309">
                  <c:v>41218</c:v>
                </c:pt>
                <c:pt idx="310">
                  <c:v>41219</c:v>
                </c:pt>
                <c:pt idx="311">
                  <c:v>41220</c:v>
                </c:pt>
                <c:pt idx="312">
                  <c:v>41221</c:v>
                </c:pt>
                <c:pt idx="313">
                  <c:v>41222</c:v>
                </c:pt>
                <c:pt idx="314">
                  <c:v>41223</c:v>
                </c:pt>
                <c:pt idx="315">
                  <c:v>41224</c:v>
                </c:pt>
                <c:pt idx="316">
                  <c:v>41225</c:v>
                </c:pt>
                <c:pt idx="317">
                  <c:v>41226</c:v>
                </c:pt>
                <c:pt idx="318">
                  <c:v>41227</c:v>
                </c:pt>
                <c:pt idx="319">
                  <c:v>41228</c:v>
                </c:pt>
                <c:pt idx="320">
                  <c:v>41229</c:v>
                </c:pt>
                <c:pt idx="321">
                  <c:v>41230</c:v>
                </c:pt>
                <c:pt idx="322">
                  <c:v>41231</c:v>
                </c:pt>
                <c:pt idx="323">
                  <c:v>41232</c:v>
                </c:pt>
                <c:pt idx="324">
                  <c:v>41233</c:v>
                </c:pt>
                <c:pt idx="325">
                  <c:v>41234</c:v>
                </c:pt>
                <c:pt idx="326">
                  <c:v>41235</c:v>
                </c:pt>
                <c:pt idx="327">
                  <c:v>41236</c:v>
                </c:pt>
                <c:pt idx="328">
                  <c:v>41237</c:v>
                </c:pt>
                <c:pt idx="329">
                  <c:v>41238</c:v>
                </c:pt>
                <c:pt idx="330">
                  <c:v>41239</c:v>
                </c:pt>
                <c:pt idx="331">
                  <c:v>41240</c:v>
                </c:pt>
                <c:pt idx="332">
                  <c:v>41241</c:v>
                </c:pt>
                <c:pt idx="333">
                  <c:v>41242</c:v>
                </c:pt>
                <c:pt idx="334">
                  <c:v>41243</c:v>
                </c:pt>
                <c:pt idx="335">
                  <c:v>41244</c:v>
                </c:pt>
                <c:pt idx="336">
                  <c:v>41245</c:v>
                </c:pt>
                <c:pt idx="337">
                  <c:v>41246</c:v>
                </c:pt>
                <c:pt idx="338">
                  <c:v>41247</c:v>
                </c:pt>
                <c:pt idx="339">
                  <c:v>41248</c:v>
                </c:pt>
                <c:pt idx="340">
                  <c:v>41249</c:v>
                </c:pt>
                <c:pt idx="341">
                  <c:v>41250</c:v>
                </c:pt>
                <c:pt idx="342">
                  <c:v>41251</c:v>
                </c:pt>
                <c:pt idx="343">
                  <c:v>41252</c:v>
                </c:pt>
                <c:pt idx="344">
                  <c:v>41253</c:v>
                </c:pt>
                <c:pt idx="345">
                  <c:v>41254</c:v>
                </c:pt>
                <c:pt idx="346">
                  <c:v>41255</c:v>
                </c:pt>
                <c:pt idx="347">
                  <c:v>41256</c:v>
                </c:pt>
                <c:pt idx="348">
                  <c:v>41257</c:v>
                </c:pt>
                <c:pt idx="349">
                  <c:v>41258</c:v>
                </c:pt>
                <c:pt idx="350">
                  <c:v>41259</c:v>
                </c:pt>
                <c:pt idx="351">
                  <c:v>41260</c:v>
                </c:pt>
                <c:pt idx="352">
                  <c:v>41261</c:v>
                </c:pt>
                <c:pt idx="353">
                  <c:v>41262</c:v>
                </c:pt>
                <c:pt idx="354">
                  <c:v>41263</c:v>
                </c:pt>
                <c:pt idx="355">
                  <c:v>41264</c:v>
                </c:pt>
                <c:pt idx="356">
                  <c:v>41265</c:v>
                </c:pt>
                <c:pt idx="357">
                  <c:v>41266</c:v>
                </c:pt>
                <c:pt idx="358">
                  <c:v>41267</c:v>
                </c:pt>
                <c:pt idx="359">
                  <c:v>41268</c:v>
                </c:pt>
                <c:pt idx="360">
                  <c:v>41269</c:v>
                </c:pt>
                <c:pt idx="361">
                  <c:v>41270</c:v>
                </c:pt>
                <c:pt idx="362">
                  <c:v>41271</c:v>
                </c:pt>
                <c:pt idx="363">
                  <c:v>41272</c:v>
                </c:pt>
                <c:pt idx="364">
                  <c:v>41273</c:v>
                </c:pt>
                <c:pt idx="365">
                  <c:v>41274</c:v>
                </c:pt>
              </c:numCache>
            </c:numRef>
          </c:cat>
          <c:val>
            <c:numRef>
              <c:f>'Adjusted-scaled WDivide at LT'!$BX$7:$BX$372</c:f>
              <c:numCache>
                <c:formatCode>0.00</c:formatCode>
                <c:ptCount val="366"/>
                <c:pt idx="0">
                  <c:v>2.8026068448247767</c:v>
                </c:pt>
                <c:pt idx="1">
                  <c:v>2.8026068448247767</c:v>
                </c:pt>
                <c:pt idx="2">
                  <c:v>2.878352975765992</c:v>
                </c:pt>
                <c:pt idx="3">
                  <c:v>2.9540991067072024</c:v>
                </c:pt>
                <c:pt idx="4">
                  <c:v>2.8026068448247767</c:v>
                </c:pt>
                <c:pt idx="5">
                  <c:v>2.7268607138835717</c:v>
                </c:pt>
                <c:pt idx="6">
                  <c:v>2.8026068448247767</c:v>
                </c:pt>
                <c:pt idx="7">
                  <c:v>2.878352975765992</c:v>
                </c:pt>
                <c:pt idx="8">
                  <c:v>2.878352975765992</c:v>
                </c:pt>
                <c:pt idx="9">
                  <c:v>2.8026068448247767</c:v>
                </c:pt>
                <c:pt idx="10">
                  <c:v>2.8026068448247767</c:v>
                </c:pt>
                <c:pt idx="11">
                  <c:v>2.8026068448247767</c:v>
                </c:pt>
                <c:pt idx="12">
                  <c:v>2.7268607138835717</c:v>
                </c:pt>
                <c:pt idx="13">
                  <c:v>2.7268607138835717</c:v>
                </c:pt>
                <c:pt idx="14">
                  <c:v>2.651114582942395</c:v>
                </c:pt>
                <c:pt idx="15">
                  <c:v>2.651114582942395</c:v>
                </c:pt>
                <c:pt idx="16">
                  <c:v>2.5753684520011508</c:v>
                </c:pt>
                <c:pt idx="17">
                  <c:v>2.7268607138835717</c:v>
                </c:pt>
                <c:pt idx="18">
                  <c:v>2.7268607138835717</c:v>
                </c:pt>
                <c:pt idx="19">
                  <c:v>2.8026068448247767</c:v>
                </c:pt>
                <c:pt idx="20">
                  <c:v>2.8026068448247767</c:v>
                </c:pt>
                <c:pt idx="21">
                  <c:v>2.8026068448247767</c:v>
                </c:pt>
                <c:pt idx="22">
                  <c:v>2.878352975765992</c:v>
                </c:pt>
                <c:pt idx="23">
                  <c:v>2.8026068448247767</c:v>
                </c:pt>
                <c:pt idx="24">
                  <c:v>2.5753684520011508</c:v>
                </c:pt>
                <c:pt idx="25">
                  <c:v>2.8026068448247767</c:v>
                </c:pt>
                <c:pt idx="26">
                  <c:v>2.651114582942395</c:v>
                </c:pt>
                <c:pt idx="27">
                  <c:v>2.651114582942395</c:v>
                </c:pt>
                <c:pt idx="28">
                  <c:v>2.651114582942395</c:v>
                </c:pt>
                <c:pt idx="29">
                  <c:v>2.651114582942395</c:v>
                </c:pt>
                <c:pt idx="30">
                  <c:v>2.5753684520011508</c:v>
                </c:pt>
                <c:pt idx="31">
                  <c:v>2.5753684520011508</c:v>
                </c:pt>
                <c:pt idx="32">
                  <c:v>2.4996223210599378</c:v>
                </c:pt>
                <c:pt idx="33">
                  <c:v>2.4996223210599378</c:v>
                </c:pt>
                <c:pt idx="34">
                  <c:v>2.4996223210599378</c:v>
                </c:pt>
                <c:pt idx="35">
                  <c:v>2.8026068448247767</c:v>
                </c:pt>
                <c:pt idx="36">
                  <c:v>2.8026068448247767</c:v>
                </c:pt>
                <c:pt idx="37">
                  <c:v>2.8026068448247767</c:v>
                </c:pt>
                <c:pt idx="38">
                  <c:v>2.651114582942395</c:v>
                </c:pt>
                <c:pt idx="39">
                  <c:v>2.7268607138835717</c:v>
                </c:pt>
                <c:pt idx="40">
                  <c:v>2.8026068448247767</c:v>
                </c:pt>
                <c:pt idx="41">
                  <c:v>2.651114582942395</c:v>
                </c:pt>
                <c:pt idx="42">
                  <c:v>2.4238761901187167</c:v>
                </c:pt>
                <c:pt idx="43">
                  <c:v>2.4996223210599378</c:v>
                </c:pt>
                <c:pt idx="44">
                  <c:v>2.5753684520011508</c:v>
                </c:pt>
                <c:pt idx="45">
                  <c:v>2.5753684520011508</c:v>
                </c:pt>
                <c:pt idx="46">
                  <c:v>2.5753684520011508</c:v>
                </c:pt>
                <c:pt idx="47">
                  <c:v>2.5753684520011508</c:v>
                </c:pt>
                <c:pt idx="48">
                  <c:v>2.7268607138835717</c:v>
                </c:pt>
                <c:pt idx="49">
                  <c:v>2.8026068448247767</c:v>
                </c:pt>
                <c:pt idx="50">
                  <c:v>2.7268607138835717</c:v>
                </c:pt>
                <c:pt idx="51">
                  <c:v>3.0298452376484128</c:v>
                </c:pt>
                <c:pt idx="52">
                  <c:v>2.8026068448247767</c:v>
                </c:pt>
                <c:pt idx="53">
                  <c:v>2.878352975765992</c:v>
                </c:pt>
                <c:pt idx="54">
                  <c:v>3.1055913685896477</c:v>
                </c:pt>
                <c:pt idx="55">
                  <c:v>3.1055913685896477</c:v>
                </c:pt>
                <c:pt idx="56">
                  <c:v>3.1055913685896477</c:v>
                </c:pt>
                <c:pt idx="57">
                  <c:v>3.1813374995308341</c:v>
                </c:pt>
                <c:pt idx="58">
                  <c:v>2.8026068448247767</c:v>
                </c:pt>
                <c:pt idx="60">
                  <c:v>2.7268607138835717</c:v>
                </c:pt>
                <c:pt idx="61">
                  <c:v>3.0298452376484128</c:v>
                </c:pt>
                <c:pt idx="62">
                  <c:v>3.2570836304720436</c:v>
                </c:pt>
                <c:pt idx="63">
                  <c:v>3.4085758923544645</c:v>
                </c:pt>
                <c:pt idx="64">
                  <c:v>3.2570836304720436</c:v>
                </c:pt>
                <c:pt idx="65">
                  <c:v>3.5600681542368777</c:v>
                </c:pt>
                <c:pt idx="66">
                  <c:v>3.4085758923544645</c:v>
                </c:pt>
                <c:pt idx="67">
                  <c:v>3.3328297614132527</c:v>
                </c:pt>
                <c:pt idx="68">
                  <c:v>3.2570836304720436</c:v>
                </c:pt>
                <c:pt idx="69">
                  <c:v>4.2417833327077794</c:v>
                </c:pt>
                <c:pt idx="70">
                  <c:v>4.2417833327077794</c:v>
                </c:pt>
                <c:pt idx="71">
                  <c:v>5.3022291658847713</c:v>
                </c:pt>
                <c:pt idx="72">
                  <c:v>5.4537214277671433</c:v>
                </c:pt>
                <c:pt idx="73">
                  <c:v>5.9081982134144084</c:v>
                </c:pt>
                <c:pt idx="74">
                  <c:v>5.3022291658847713</c:v>
                </c:pt>
                <c:pt idx="75">
                  <c:v>6.8171517847089289</c:v>
                </c:pt>
                <c:pt idx="76">
                  <c:v>6.5899133918852977</c:v>
                </c:pt>
                <c:pt idx="77">
                  <c:v>6.9686440465913488</c:v>
                </c:pt>
                <c:pt idx="78">
                  <c:v>6.5141672609440855</c:v>
                </c:pt>
                <c:pt idx="79">
                  <c:v>6.2869288681204445</c:v>
                </c:pt>
                <c:pt idx="80">
                  <c:v>7.5746130941210534</c:v>
                </c:pt>
                <c:pt idx="81">
                  <c:v>8.3320744035331309</c:v>
                </c:pt>
                <c:pt idx="82">
                  <c:v>9.8469970223573426</c:v>
                </c:pt>
                <c:pt idx="83">
                  <c:v>9.089535712945338</c:v>
                </c:pt>
                <c:pt idx="84">
                  <c:v>8.3320744035331309</c:v>
                </c:pt>
                <c:pt idx="85">
                  <c:v>10.60445833176945</c:v>
                </c:pt>
                <c:pt idx="86">
                  <c:v>9.8469970223573426</c:v>
                </c:pt>
                <c:pt idx="87">
                  <c:v>9.089535712945338</c:v>
                </c:pt>
                <c:pt idx="88">
                  <c:v>11.361919641181547</c:v>
                </c:pt>
                <c:pt idx="89">
                  <c:v>12.119380950593651</c:v>
                </c:pt>
                <c:pt idx="90">
                  <c:v>9.8469970223573426</c:v>
                </c:pt>
                <c:pt idx="91">
                  <c:v>10.60445833176945</c:v>
                </c:pt>
                <c:pt idx="92">
                  <c:v>12.876842260005835</c:v>
                </c:pt>
                <c:pt idx="93">
                  <c:v>14.391764878830006</c:v>
                </c:pt>
                <c:pt idx="94">
                  <c:v>17.421610116478373</c:v>
                </c:pt>
                <c:pt idx="95">
                  <c:v>18.936532735302489</c:v>
                </c:pt>
                <c:pt idx="96">
                  <c:v>19.693994044714731</c:v>
                </c:pt>
                <c:pt idx="97">
                  <c:v>20.451455354126793</c:v>
                </c:pt>
                <c:pt idx="98">
                  <c:v>22.72383928236281</c:v>
                </c:pt>
                <c:pt idx="99">
                  <c:v>25.753684520011511</c:v>
                </c:pt>
                <c:pt idx="100">
                  <c:v>23.481300591774936</c:v>
                </c:pt>
                <c:pt idx="101">
                  <c:v>26.511145829423615</c:v>
                </c:pt>
                <c:pt idx="102">
                  <c:v>27.268607138835545</c:v>
                </c:pt>
                <c:pt idx="103">
                  <c:v>28.02606844824783</c:v>
                </c:pt>
                <c:pt idx="104">
                  <c:v>32.570836304720437</c:v>
                </c:pt>
                <c:pt idx="105">
                  <c:v>37.115604161192735</c:v>
                </c:pt>
                <c:pt idx="106">
                  <c:v>41.660372017665679</c:v>
                </c:pt>
                <c:pt idx="107">
                  <c:v>50.749907730610914</c:v>
                </c:pt>
                <c:pt idx="108">
                  <c:v>59.081982134144049</c:v>
                </c:pt>
                <c:pt idx="109">
                  <c:v>53.779752968259643</c:v>
                </c:pt>
                <c:pt idx="110">
                  <c:v>53.779752968259643</c:v>
                </c:pt>
                <c:pt idx="111">
                  <c:v>58.324520824731962</c:v>
                </c:pt>
                <c:pt idx="112">
                  <c:v>67.414056537677197</c:v>
                </c:pt>
                <c:pt idx="113">
                  <c:v>74.231208322386109</c:v>
                </c:pt>
                <c:pt idx="114">
                  <c:v>81.04836010709505</c:v>
                </c:pt>
                <c:pt idx="115">
                  <c:v>71.201363084738389</c:v>
                </c:pt>
                <c:pt idx="116">
                  <c:v>81.04836010709505</c:v>
                </c:pt>
                <c:pt idx="117">
                  <c:v>85.593127963567667</c:v>
                </c:pt>
                <c:pt idx="118">
                  <c:v>94.682663676512902</c:v>
                </c:pt>
                <c:pt idx="119">
                  <c:v>110.58935117416705</c:v>
                </c:pt>
                <c:pt idx="120">
                  <c:v>126.49603867182124</c:v>
                </c:pt>
                <c:pt idx="121">
                  <c:v>126.49603867182124</c:v>
                </c:pt>
                <c:pt idx="122">
                  <c:v>126.11730801711518</c:v>
                </c:pt>
                <c:pt idx="123">
                  <c:v>128.01096129064408</c:v>
                </c:pt>
                <c:pt idx="124">
                  <c:v>124.06415310775813</c:v>
                </c:pt>
                <c:pt idx="125">
                  <c:v>127.25349998123396</c:v>
                </c:pt>
                <c:pt idx="126">
                  <c:v>137.8579583130047</c:v>
                </c:pt>
                <c:pt idx="127">
                  <c:v>152.24972319183007</c:v>
                </c:pt>
                <c:pt idx="128">
                  <c:v>155.27956842947961</c:v>
                </c:pt>
                <c:pt idx="129">
                  <c:v>162.85418152360219</c:v>
                </c:pt>
                <c:pt idx="130">
                  <c:v>156.79449104830536</c:v>
                </c:pt>
                <c:pt idx="131">
                  <c:v>154.52210712007007</c:v>
                </c:pt>
                <c:pt idx="132">
                  <c:v>163.61164283301429</c:v>
                </c:pt>
                <c:pt idx="133">
                  <c:v>159.82433628595555</c:v>
                </c:pt>
                <c:pt idx="134">
                  <c:v>160.58179759536588</c:v>
                </c:pt>
                <c:pt idx="135">
                  <c:v>181.79071425890476</c:v>
                </c:pt>
                <c:pt idx="136">
                  <c:v>200.72724699420741</c:v>
                </c:pt>
                <c:pt idx="137">
                  <c:v>220.42124103892351</c:v>
                </c:pt>
                <c:pt idx="138">
                  <c:v>190.88024997185047</c:v>
                </c:pt>
                <c:pt idx="139">
                  <c:v>204.51455354126563</c:v>
                </c:pt>
                <c:pt idx="140">
                  <c:v>230.26823806127967</c:v>
                </c:pt>
                <c:pt idx="141">
                  <c:v>229.51077675186593</c:v>
                </c:pt>
                <c:pt idx="142">
                  <c:v>211.3317053259768</c:v>
                </c:pt>
                <c:pt idx="143">
                  <c:v>218.90631842009807</c:v>
                </c:pt>
                <c:pt idx="144">
                  <c:v>214.3615505636252</c:v>
                </c:pt>
                <c:pt idx="145">
                  <c:v>209.05932139774049</c:v>
                </c:pt>
                <c:pt idx="146">
                  <c:v>209.8167827071513</c:v>
                </c:pt>
                <c:pt idx="147">
                  <c:v>205.27201485068105</c:v>
                </c:pt>
                <c:pt idx="148">
                  <c:v>200.72724699420741</c:v>
                </c:pt>
                <c:pt idx="149">
                  <c:v>190.12278866243801</c:v>
                </c:pt>
                <c:pt idx="150">
                  <c:v>185.57802080596636</c:v>
                </c:pt>
                <c:pt idx="151">
                  <c:v>187.09294342478961</c:v>
                </c:pt>
                <c:pt idx="152">
                  <c:v>187.09294342478961</c:v>
                </c:pt>
                <c:pt idx="153">
                  <c:v>176.48848509302007</c:v>
                </c:pt>
                <c:pt idx="154">
                  <c:v>166.64148807066277</c:v>
                </c:pt>
                <c:pt idx="155">
                  <c:v>163.61164283301429</c:v>
                </c:pt>
                <c:pt idx="156">
                  <c:v>157.55195235771856</c:v>
                </c:pt>
                <c:pt idx="157">
                  <c:v>145.43257140712387</c:v>
                </c:pt>
                <c:pt idx="158">
                  <c:v>155.27956842947961</c:v>
                </c:pt>
                <c:pt idx="159">
                  <c:v>150.73480057300725</c:v>
                </c:pt>
                <c:pt idx="160">
                  <c:v>145.43257140712387</c:v>
                </c:pt>
                <c:pt idx="161">
                  <c:v>137.10049700359087</c:v>
                </c:pt>
                <c:pt idx="162">
                  <c:v>130.46269406285575</c:v>
                </c:pt>
                <c:pt idx="163">
                  <c:v>120.1735360288498</c:v>
                </c:pt>
                <c:pt idx="164">
                  <c:v>113.76018575861077</c:v>
                </c:pt>
                <c:pt idx="165">
                  <c:v>106.80204462710655</c:v>
                </c:pt>
                <c:pt idx="166">
                  <c:v>106.95693599944951</c:v>
                </c:pt>
                <c:pt idx="167">
                  <c:v>102.25727677063394</c:v>
                </c:pt>
                <c:pt idx="168">
                  <c:v>91.249478380812974</c:v>
                </c:pt>
                <c:pt idx="169">
                  <c:v>88.686440465913492</c:v>
                </c:pt>
                <c:pt idx="170">
                  <c:v>88.928979156500404</c:v>
                </c:pt>
                <c:pt idx="171">
                  <c:v>82.449663529508598</c:v>
                </c:pt>
                <c:pt idx="172">
                  <c:v>79.081982134143658</c:v>
                </c:pt>
                <c:pt idx="173">
                  <c:v>75.809598205907747</c:v>
                </c:pt>
                <c:pt idx="174">
                  <c:v>71.958824394149801</c:v>
                </c:pt>
                <c:pt idx="175">
                  <c:v>74.358142851779874</c:v>
                </c:pt>
                <c:pt idx="176">
                  <c:v>74.609938977091346</c:v>
                </c:pt>
                <c:pt idx="177">
                  <c:v>71.958824394149801</c:v>
                </c:pt>
                <c:pt idx="178">
                  <c:v>67.414056537677197</c:v>
                </c:pt>
                <c:pt idx="179">
                  <c:v>66.050322317305842</c:v>
                </c:pt>
                <c:pt idx="180">
                  <c:v>69.686440465913492</c:v>
                </c:pt>
                <c:pt idx="181">
                  <c:v>63.130163864179799</c:v>
                </c:pt>
                <c:pt idx="182">
                  <c:v>57.123526066884352</c:v>
                </c:pt>
                <c:pt idx="183">
                  <c:v>53.213034224124208</c:v>
                </c:pt>
                <c:pt idx="184">
                  <c:v>49.183188986475663</c:v>
                </c:pt>
                <c:pt idx="185">
                  <c:v>46.153343748827083</c:v>
                </c:pt>
                <c:pt idx="186">
                  <c:v>40.406453508739006</c:v>
                </c:pt>
                <c:pt idx="187">
                  <c:v>35.888235981308405</c:v>
                </c:pt>
                <c:pt idx="188">
                  <c:v>29.810057081910195</c:v>
                </c:pt>
                <c:pt idx="189">
                  <c:v>31.118969194535147</c:v>
                </c:pt>
                <c:pt idx="190">
                  <c:v>30.110952439039735</c:v>
                </c:pt>
                <c:pt idx="191">
                  <c:v>30.61564106894869</c:v>
                </c:pt>
                <c:pt idx="192">
                  <c:v>25.774235415180971</c:v>
                </c:pt>
                <c:pt idx="193">
                  <c:v>22.070873212476091</c:v>
                </c:pt>
                <c:pt idx="194">
                  <c:v>24.534485027336835</c:v>
                </c:pt>
                <c:pt idx="195">
                  <c:v>18.822743153298553</c:v>
                </c:pt>
                <c:pt idx="196">
                  <c:v>20.227993750703749</c:v>
                </c:pt>
                <c:pt idx="197">
                  <c:v>16.205954284427428</c:v>
                </c:pt>
                <c:pt idx="198">
                  <c:v>18.433782200452889</c:v>
                </c:pt>
                <c:pt idx="199">
                  <c:v>15.323899194910481</c:v>
                </c:pt>
                <c:pt idx="200">
                  <c:v>14.215470683356468</c:v>
                </c:pt>
                <c:pt idx="201">
                  <c:v>13.634303569417778</c:v>
                </c:pt>
                <c:pt idx="202">
                  <c:v>11.230993897709222</c:v>
                </c:pt>
                <c:pt idx="203">
                  <c:v>14.523679969097568</c:v>
                </c:pt>
                <c:pt idx="204">
                  <c:v>13.514922618824206</c:v>
                </c:pt>
                <c:pt idx="205">
                  <c:v>10.900355534286724</c:v>
                </c:pt>
                <c:pt idx="206">
                  <c:v>10.900355534286724</c:v>
                </c:pt>
                <c:pt idx="207">
                  <c:v>10.527790148131448</c:v>
                </c:pt>
                <c:pt idx="208">
                  <c:v>9.7703288387193634</c:v>
                </c:pt>
                <c:pt idx="209">
                  <c:v>8.3320744035331309</c:v>
                </c:pt>
                <c:pt idx="210">
                  <c:v>8.6279716060502523</c:v>
                </c:pt>
                <c:pt idx="211">
                  <c:v>7.8705102966382645</c:v>
                </c:pt>
                <c:pt idx="212">
                  <c:v>8.0669666360144667</c:v>
                </c:pt>
                <c:pt idx="213">
                  <c:v>7.8675257728734245</c:v>
                </c:pt>
                <c:pt idx="214">
                  <c:v>6.4651492261882355</c:v>
                </c:pt>
                <c:pt idx="215">
                  <c:v>5.3463052678001715</c:v>
                </c:pt>
                <c:pt idx="216">
                  <c:v>4.8918284821529134</c:v>
                </c:pt>
                <c:pt idx="217">
                  <c:v>5.2264830349435121</c:v>
                </c:pt>
                <c:pt idx="218">
                  <c:v>4.7087647318244974</c:v>
                </c:pt>
                <c:pt idx="219">
                  <c:v>5.6266718744135416</c:v>
                </c:pt>
                <c:pt idx="220">
                  <c:v>4.2238761901187303</c:v>
                </c:pt>
                <c:pt idx="221">
                  <c:v>4.5268607138835923</c:v>
                </c:pt>
                <c:pt idx="222">
                  <c:v>3.8755572914711798</c:v>
                </c:pt>
                <c:pt idx="223">
                  <c:v>4.5235058927297755</c:v>
                </c:pt>
                <c:pt idx="224">
                  <c:v>3.7240650295887567</c:v>
                </c:pt>
                <c:pt idx="225">
                  <c:v>3.8416018747888727</c:v>
                </c:pt>
                <c:pt idx="226">
                  <c:v>3.4130563687772897</c:v>
                </c:pt>
                <c:pt idx="227">
                  <c:v>4.0145449398841455</c:v>
                </c:pt>
                <c:pt idx="228">
                  <c:v>3.4085758923544645</c:v>
                </c:pt>
                <c:pt idx="229">
                  <c:v>3.4085758923544645</c:v>
                </c:pt>
                <c:pt idx="230">
                  <c:v>3.1813374995308341</c:v>
                </c:pt>
                <c:pt idx="231">
                  <c:v>3.2949603867182131</c:v>
                </c:pt>
                <c:pt idx="232">
                  <c:v>3.9009294342478937</c:v>
                </c:pt>
                <c:pt idx="233">
                  <c:v>3.1055913685896477</c:v>
                </c:pt>
                <c:pt idx="234">
                  <c:v>3.4085758923544645</c:v>
                </c:pt>
                <c:pt idx="235">
                  <c:v>2.878352975765992</c:v>
                </c:pt>
                <c:pt idx="236">
                  <c:v>2.8026068448247767</c:v>
                </c:pt>
                <c:pt idx="237">
                  <c:v>2.4996223210599378</c:v>
                </c:pt>
                <c:pt idx="238">
                  <c:v>3.0677219938945814</c:v>
                </c:pt>
                <c:pt idx="239">
                  <c:v>2.7647374701297402</c:v>
                </c:pt>
                <c:pt idx="240">
                  <c:v>2.2723839282363096</c:v>
                </c:pt>
                <c:pt idx="241">
                  <c:v>1.6895504760474922</c:v>
                </c:pt>
                <c:pt idx="242">
                  <c:v>1.538058214165072</c:v>
                </c:pt>
                <c:pt idx="243">
                  <c:v>1.6895504760474922</c:v>
                </c:pt>
                <c:pt idx="244">
                  <c:v>1.5906687497654168</c:v>
                </c:pt>
                <c:pt idx="245">
                  <c:v>1.6664148807066281</c:v>
                </c:pt>
                <c:pt idx="246">
                  <c:v>1.363430356941786</c:v>
                </c:pt>
                <c:pt idx="247">
                  <c:v>1.1361919641181581</c:v>
                </c:pt>
                <c:pt idx="248">
                  <c:v>1.2119380950593466</c:v>
                </c:pt>
                <c:pt idx="249">
                  <c:v>1.363430356941786</c:v>
                </c:pt>
                <c:pt idx="250">
                  <c:v>1.8179071425890476</c:v>
                </c:pt>
                <c:pt idx="251">
                  <c:v>1.9693994044714684</c:v>
                </c:pt>
                <c:pt idx="252">
                  <c:v>1.6664148807066281</c:v>
                </c:pt>
                <c:pt idx="253">
                  <c:v>1.8179071425890476</c:v>
                </c:pt>
                <c:pt idx="254">
                  <c:v>1.893653273530258</c:v>
                </c:pt>
                <c:pt idx="255">
                  <c:v>1.9693994044714684</c:v>
                </c:pt>
                <c:pt idx="256">
                  <c:v>2.1208916663538888</c:v>
                </c:pt>
                <c:pt idx="257">
                  <c:v>2.1966377972950992</c:v>
                </c:pt>
                <c:pt idx="258">
                  <c:v>2.2723839282363096</c:v>
                </c:pt>
                <c:pt idx="259">
                  <c:v>2.1208916663538888</c:v>
                </c:pt>
                <c:pt idx="260">
                  <c:v>2.0451455354126788</c:v>
                </c:pt>
                <c:pt idx="261">
                  <c:v>2.0451455354126788</c:v>
                </c:pt>
                <c:pt idx="262">
                  <c:v>1.893653273530258</c:v>
                </c:pt>
                <c:pt idx="263">
                  <c:v>1.7421610116478372</c:v>
                </c:pt>
                <c:pt idx="264">
                  <c:v>1.8179071425890476</c:v>
                </c:pt>
                <c:pt idx="265">
                  <c:v>1.6664148807066281</c:v>
                </c:pt>
                <c:pt idx="266">
                  <c:v>1.7421610116478372</c:v>
                </c:pt>
                <c:pt idx="267">
                  <c:v>1.7421610116478372</c:v>
                </c:pt>
                <c:pt idx="268">
                  <c:v>1.5906687497654168</c:v>
                </c:pt>
                <c:pt idx="269">
                  <c:v>1.5149226188242058</c:v>
                </c:pt>
                <c:pt idx="270">
                  <c:v>1.363430356941786</c:v>
                </c:pt>
                <c:pt idx="271">
                  <c:v>1.363430356941786</c:v>
                </c:pt>
                <c:pt idx="272">
                  <c:v>1.363430356941786</c:v>
                </c:pt>
                <c:pt idx="273">
                  <c:v>1.5149226188242058</c:v>
                </c:pt>
                <c:pt idx="274">
                  <c:v>1.8179071425890476</c:v>
                </c:pt>
                <c:pt idx="275">
                  <c:v>1.6664148807066281</c:v>
                </c:pt>
                <c:pt idx="276">
                  <c:v>1.6664148807066281</c:v>
                </c:pt>
                <c:pt idx="277">
                  <c:v>2.3481300591775418</c:v>
                </c:pt>
                <c:pt idx="278">
                  <c:v>2.4238761901187167</c:v>
                </c:pt>
                <c:pt idx="279">
                  <c:v>2.3481300591775418</c:v>
                </c:pt>
                <c:pt idx="280">
                  <c:v>2.5753684520011508</c:v>
                </c:pt>
                <c:pt idx="281">
                  <c:v>2.4996223210599378</c:v>
                </c:pt>
                <c:pt idx="282">
                  <c:v>2.8026068448247767</c:v>
                </c:pt>
                <c:pt idx="283">
                  <c:v>2.5753684520011508</c:v>
                </c:pt>
                <c:pt idx="284">
                  <c:v>2.4238761901187167</c:v>
                </c:pt>
                <c:pt idx="285">
                  <c:v>2.2723839282363096</c:v>
                </c:pt>
                <c:pt idx="286">
                  <c:v>2.4996223210599378</c:v>
                </c:pt>
                <c:pt idx="287">
                  <c:v>2.4238761901187167</c:v>
                </c:pt>
                <c:pt idx="288">
                  <c:v>2.5753684520011508</c:v>
                </c:pt>
                <c:pt idx="289">
                  <c:v>3.0298452376484128</c:v>
                </c:pt>
                <c:pt idx="290">
                  <c:v>2.8026068448247767</c:v>
                </c:pt>
                <c:pt idx="291">
                  <c:v>2.651114582942395</c:v>
                </c:pt>
                <c:pt idx="292">
                  <c:v>3.1813374995308341</c:v>
                </c:pt>
                <c:pt idx="293">
                  <c:v>2.9540991067072024</c:v>
                </c:pt>
                <c:pt idx="294">
                  <c:v>2.878352975765992</c:v>
                </c:pt>
                <c:pt idx="295">
                  <c:v>2.7268607138835717</c:v>
                </c:pt>
                <c:pt idx="296">
                  <c:v>2.5753684520011508</c:v>
                </c:pt>
                <c:pt idx="297">
                  <c:v>2.878352975765992</c:v>
                </c:pt>
                <c:pt idx="298">
                  <c:v>2.878352975765992</c:v>
                </c:pt>
                <c:pt idx="299">
                  <c:v>2.9540991067072024</c:v>
                </c:pt>
                <c:pt idx="300">
                  <c:v>2.8026068448247767</c:v>
                </c:pt>
                <c:pt idx="301">
                  <c:v>2.651114582942395</c:v>
                </c:pt>
                <c:pt idx="302">
                  <c:v>3.0298452376484128</c:v>
                </c:pt>
                <c:pt idx="303">
                  <c:v>3.4843220232956744</c:v>
                </c:pt>
                <c:pt idx="304">
                  <c:v>3.7115604161193061</c:v>
                </c:pt>
                <c:pt idx="305">
                  <c:v>3.6358142851780948</c:v>
                </c:pt>
                <c:pt idx="306">
                  <c:v>3.4843220232956744</c:v>
                </c:pt>
                <c:pt idx="307">
                  <c:v>3.9387988089429578</c:v>
                </c:pt>
                <c:pt idx="308">
                  <c:v>3.7873065470605587</c:v>
                </c:pt>
                <c:pt idx="309">
                  <c:v>3.9387988089429578</c:v>
                </c:pt>
                <c:pt idx="310">
                  <c:v>4.0145449398841455</c:v>
                </c:pt>
                <c:pt idx="311">
                  <c:v>3.7873065470605587</c:v>
                </c:pt>
                <c:pt idx="312">
                  <c:v>3.7873065470605587</c:v>
                </c:pt>
                <c:pt idx="313">
                  <c:v>3.9387988089429578</c:v>
                </c:pt>
                <c:pt idx="314">
                  <c:v>3.4843220232956744</c:v>
                </c:pt>
                <c:pt idx="315">
                  <c:v>3.4085758923544645</c:v>
                </c:pt>
                <c:pt idx="316">
                  <c:v>4.4690217255314124</c:v>
                </c:pt>
                <c:pt idx="317">
                  <c:v>3.4085758923544645</c:v>
                </c:pt>
                <c:pt idx="318">
                  <c:v>3.3328297614132527</c:v>
                </c:pt>
                <c:pt idx="319">
                  <c:v>3.2570836304720436</c:v>
                </c:pt>
                <c:pt idx="320">
                  <c:v>3.4085758923544645</c:v>
                </c:pt>
                <c:pt idx="321">
                  <c:v>3.2570836304720436</c:v>
                </c:pt>
                <c:pt idx="322">
                  <c:v>3.4085758923544645</c:v>
                </c:pt>
                <c:pt idx="323">
                  <c:v>3.3328297614132527</c:v>
                </c:pt>
                <c:pt idx="324">
                  <c:v>4.0145449398841455</c:v>
                </c:pt>
                <c:pt idx="325">
                  <c:v>2.878352975765992</c:v>
                </c:pt>
                <c:pt idx="326">
                  <c:v>3.2570836304720436</c:v>
                </c:pt>
                <c:pt idx="327">
                  <c:v>2.8026068448247767</c:v>
                </c:pt>
                <c:pt idx="328">
                  <c:v>2.9540991067072024</c:v>
                </c:pt>
                <c:pt idx="329">
                  <c:v>2.7268607138835717</c:v>
                </c:pt>
                <c:pt idx="330">
                  <c:v>2.7268607138835717</c:v>
                </c:pt>
                <c:pt idx="331">
                  <c:v>2.8026068448247767</c:v>
                </c:pt>
                <c:pt idx="332">
                  <c:v>2.878352975765992</c:v>
                </c:pt>
                <c:pt idx="333">
                  <c:v>3.0298452376484128</c:v>
                </c:pt>
                <c:pt idx="334">
                  <c:v>3.0298452376484128</c:v>
                </c:pt>
                <c:pt idx="335">
                  <c:v>2.878352975765992</c:v>
                </c:pt>
                <c:pt idx="336">
                  <c:v>2.9540991067072024</c:v>
                </c:pt>
                <c:pt idx="337">
                  <c:v>2.878352975765992</c:v>
                </c:pt>
                <c:pt idx="338">
                  <c:v>2.8026068448247767</c:v>
                </c:pt>
                <c:pt idx="339">
                  <c:v>2.8026068448247767</c:v>
                </c:pt>
                <c:pt idx="340">
                  <c:v>2.8026068448247767</c:v>
                </c:pt>
                <c:pt idx="341">
                  <c:v>2.651114582942395</c:v>
                </c:pt>
                <c:pt idx="342">
                  <c:v>2.7268607138835717</c:v>
                </c:pt>
                <c:pt idx="343">
                  <c:v>2.7268607138835717</c:v>
                </c:pt>
                <c:pt idx="344">
                  <c:v>2.7268607138835717</c:v>
                </c:pt>
                <c:pt idx="345">
                  <c:v>2.878352975765992</c:v>
                </c:pt>
                <c:pt idx="346">
                  <c:v>3.0298452376484128</c:v>
                </c:pt>
                <c:pt idx="347">
                  <c:v>3.0298452376484128</c:v>
                </c:pt>
                <c:pt idx="348">
                  <c:v>2.5753684520011508</c:v>
                </c:pt>
                <c:pt idx="349">
                  <c:v>2.651114582942395</c:v>
                </c:pt>
                <c:pt idx="350">
                  <c:v>2.8026068448247767</c:v>
                </c:pt>
                <c:pt idx="351">
                  <c:v>2.5753684520011508</c:v>
                </c:pt>
                <c:pt idx="352">
                  <c:v>2.4996223210599378</c:v>
                </c:pt>
                <c:pt idx="353">
                  <c:v>2.2723839282363096</c:v>
                </c:pt>
                <c:pt idx="354">
                  <c:v>2.4238761901187167</c:v>
                </c:pt>
                <c:pt idx="355">
                  <c:v>2.4238761901187167</c:v>
                </c:pt>
                <c:pt idx="356">
                  <c:v>2.3481300591775418</c:v>
                </c:pt>
                <c:pt idx="357">
                  <c:v>2.3481300591775418</c:v>
                </c:pt>
                <c:pt idx="358">
                  <c:v>2.4996223210599378</c:v>
                </c:pt>
                <c:pt idx="359">
                  <c:v>2.5753684520011508</c:v>
                </c:pt>
                <c:pt idx="360">
                  <c:v>2.651114582942395</c:v>
                </c:pt>
                <c:pt idx="361">
                  <c:v>2.8026068448247767</c:v>
                </c:pt>
                <c:pt idx="362">
                  <c:v>2.8026068448247767</c:v>
                </c:pt>
                <c:pt idx="363">
                  <c:v>2.7268607138835717</c:v>
                </c:pt>
                <c:pt idx="364">
                  <c:v>2.651114582942395</c:v>
                </c:pt>
                <c:pt idx="365">
                  <c:v>2.7268607138835717</c:v>
                </c:pt>
              </c:numCache>
            </c:numRef>
          </c:val>
          <c:extLst>
            <c:ext xmlns:c16="http://schemas.microsoft.com/office/drawing/2014/chart" uri="{C3380CC4-5D6E-409C-BE32-E72D297353CC}">
              <c16:uniqueId val="{00000000-5FCD-47F9-B16E-B3C40A925ED0}"/>
            </c:ext>
          </c:extLst>
        </c:ser>
        <c:ser>
          <c:idx val="1"/>
          <c:order val="5"/>
          <c:tx>
            <c:v>lower ci</c:v>
          </c:tx>
          <c:spPr>
            <a:solidFill>
              <a:schemeClr val="bg1"/>
            </a:solidFill>
            <a:ln w="28575">
              <a:solidFill>
                <a:schemeClr val="bg1">
                  <a:lumMod val="65000"/>
                </a:schemeClr>
              </a:solidFill>
            </a:ln>
          </c:spPr>
          <c:cat>
            <c:numRef>
              <c:f>'Adjusted-scaled WDivide at LT'!$CC$7:$CC$372</c:f>
              <c:numCache>
                <c:formatCode>m/d/yyyy</c:formatCode>
                <c:ptCount val="366"/>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pt idx="182">
                  <c:v>41091</c:v>
                </c:pt>
                <c:pt idx="183">
                  <c:v>41092</c:v>
                </c:pt>
                <c:pt idx="184">
                  <c:v>41093</c:v>
                </c:pt>
                <c:pt idx="185">
                  <c:v>41094</c:v>
                </c:pt>
                <c:pt idx="186">
                  <c:v>41095</c:v>
                </c:pt>
                <c:pt idx="187">
                  <c:v>41096</c:v>
                </c:pt>
                <c:pt idx="188">
                  <c:v>41097</c:v>
                </c:pt>
                <c:pt idx="189">
                  <c:v>41098</c:v>
                </c:pt>
                <c:pt idx="190">
                  <c:v>41099</c:v>
                </c:pt>
                <c:pt idx="191">
                  <c:v>41100</c:v>
                </c:pt>
                <c:pt idx="192">
                  <c:v>41101</c:v>
                </c:pt>
                <c:pt idx="193">
                  <c:v>41102</c:v>
                </c:pt>
                <c:pt idx="194">
                  <c:v>41103</c:v>
                </c:pt>
                <c:pt idx="195">
                  <c:v>41104</c:v>
                </c:pt>
                <c:pt idx="196">
                  <c:v>41105</c:v>
                </c:pt>
                <c:pt idx="197">
                  <c:v>41106</c:v>
                </c:pt>
                <c:pt idx="198">
                  <c:v>41107</c:v>
                </c:pt>
                <c:pt idx="199">
                  <c:v>41108</c:v>
                </c:pt>
                <c:pt idx="200">
                  <c:v>41109</c:v>
                </c:pt>
                <c:pt idx="201">
                  <c:v>41110</c:v>
                </c:pt>
                <c:pt idx="202">
                  <c:v>41111</c:v>
                </c:pt>
                <c:pt idx="203">
                  <c:v>41112</c:v>
                </c:pt>
                <c:pt idx="204">
                  <c:v>41113</c:v>
                </c:pt>
                <c:pt idx="205">
                  <c:v>41114</c:v>
                </c:pt>
                <c:pt idx="206">
                  <c:v>41115</c:v>
                </c:pt>
                <c:pt idx="207">
                  <c:v>41116</c:v>
                </c:pt>
                <c:pt idx="208">
                  <c:v>41117</c:v>
                </c:pt>
                <c:pt idx="209">
                  <c:v>41118</c:v>
                </c:pt>
                <c:pt idx="210">
                  <c:v>41119</c:v>
                </c:pt>
                <c:pt idx="211">
                  <c:v>41120</c:v>
                </c:pt>
                <c:pt idx="212">
                  <c:v>41121</c:v>
                </c:pt>
                <c:pt idx="213">
                  <c:v>41122</c:v>
                </c:pt>
                <c:pt idx="214">
                  <c:v>41123</c:v>
                </c:pt>
                <c:pt idx="215">
                  <c:v>41124</c:v>
                </c:pt>
                <c:pt idx="216">
                  <c:v>41125</c:v>
                </c:pt>
                <c:pt idx="217">
                  <c:v>41126</c:v>
                </c:pt>
                <c:pt idx="218">
                  <c:v>41127</c:v>
                </c:pt>
                <c:pt idx="219">
                  <c:v>41128</c:v>
                </c:pt>
                <c:pt idx="220">
                  <c:v>41129</c:v>
                </c:pt>
                <c:pt idx="221">
                  <c:v>41130</c:v>
                </c:pt>
                <c:pt idx="222">
                  <c:v>41131</c:v>
                </c:pt>
                <c:pt idx="223">
                  <c:v>41132</c:v>
                </c:pt>
                <c:pt idx="224">
                  <c:v>41133</c:v>
                </c:pt>
                <c:pt idx="225">
                  <c:v>41134</c:v>
                </c:pt>
                <c:pt idx="226">
                  <c:v>41135</c:v>
                </c:pt>
                <c:pt idx="227">
                  <c:v>41136</c:v>
                </c:pt>
                <c:pt idx="228">
                  <c:v>41137</c:v>
                </c:pt>
                <c:pt idx="229">
                  <c:v>41138</c:v>
                </c:pt>
                <c:pt idx="230">
                  <c:v>41139</c:v>
                </c:pt>
                <c:pt idx="231">
                  <c:v>41140</c:v>
                </c:pt>
                <c:pt idx="232">
                  <c:v>41141</c:v>
                </c:pt>
                <c:pt idx="233">
                  <c:v>41142</c:v>
                </c:pt>
                <c:pt idx="234">
                  <c:v>41143</c:v>
                </c:pt>
                <c:pt idx="235">
                  <c:v>41144</c:v>
                </c:pt>
                <c:pt idx="236">
                  <c:v>41145</c:v>
                </c:pt>
                <c:pt idx="237">
                  <c:v>41146</c:v>
                </c:pt>
                <c:pt idx="238">
                  <c:v>41147</c:v>
                </c:pt>
                <c:pt idx="239">
                  <c:v>41148</c:v>
                </c:pt>
                <c:pt idx="240">
                  <c:v>41149</c:v>
                </c:pt>
                <c:pt idx="241">
                  <c:v>41150</c:v>
                </c:pt>
                <c:pt idx="242">
                  <c:v>41151</c:v>
                </c:pt>
                <c:pt idx="243">
                  <c:v>41152</c:v>
                </c:pt>
                <c:pt idx="244">
                  <c:v>41153</c:v>
                </c:pt>
                <c:pt idx="245">
                  <c:v>41154</c:v>
                </c:pt>
                <c:pt idx="246">
                  <c:v>41155</c:v>
                </c:pt>
                <c:pt idx="247">
                  <c:v>41156</c:v>
                </c:pt>
                <c:pt idx="248">
                  <c:v>41157</c:v>
                </c:pt>
                <c:pt idx="249">
                  <c:v>41158</c:v>
                </c:pt>
                <c:pt idx="250">
                  <c:v>41159</c:v>
                </c:pt>
                <c:pt idx="251">
                  <c:v>41160</c:v>
                </c:pt>
                <c:pt idx="252">
                  <c:v>41161</c:v>
                </c:pt>
                <c:pt idx="253">
                  <c:v>41162</c:v>
                </c:pt>
                <c:pt idx="254">
                  <c:v>41163</c:v>
                </c:pt>
                <c:pt idx="255">
                  <c:v>41164</c:v>
                </c:pt>
                <c:pt idx="256">
                  <c:v>41165</c:v>
                </c:pt>
                <c:pt idx="257">
                  <c:v>41166</c:v>
                </c:pt>
                <c:pt idx="258">
                  <c:v>41167</c:v>
                </c:pt>
                <c:pt idx="259">
                  <c:v>41168</c:v>
                </c:pt>
                <c:pt idx="260">
                  <c:v>41169</c:v>
                </c:pt>
                <c:pt idx="261">
                  <c:v>41170</c:v>
                </c:pt>
                <c:pt idx="262">
                  <c:v>41171</c:v>
                </c:pt>
                <c:pt idx="263">
                  <c:v>41172</c:v>
                </c:pt>
                <c:pt idx="264">
                  <c:v>41173</c:v>
                </c:pt>
                <c:pt idx="265">
                  <c:v>41174</c:v>
                </c:pt>
                <c:pt idx="266">
                  <c:v>41175</c:v>
                </c:pt>
                <c:pt idx="267">
                  <c:v>41176</c:v>
                </c:pt>
                <c:pt idx="268">
                  <c:v>41177</c:v>
                </c:pt>
                <c:pt idx="269">
                  <c:v>41178</c:v>
                </c:pt>
                <c:pt idx="270">
                  <c:v>41179</c:v>
                </c:pt>
                <c:pt idx="271">
                  <c:v>41180</c:v>
                </c:pt>
                <c:pt idx="272">
                  <c:v>41181</c:v>
                </c:pt>
                <c:pt idx="273">
                  <c:v>41182</c:v>
                </c:pt>
                <c:pt idx="274">
                  <c:v>41183</c:v>
                </c:pt>
                <c:pt idx="275">
                  <c:v>41184</c:v>
                </c:pt>
                <c:pt idx="276">
                  <c:v>41185</c:v>
                </c:pt>
                <c:pt idx="277">
                  <c:v>41186</c:v>
                </c:pt>
                <c:pt idx="278">
                  <c:v>41187</c:v>
                </c:pt>
                <c:pt idx="279">
                  <c:v>41188</c:v>
                </c:pt>
                <c:pt idx="280">
                  <c:v>41189</c:v>
                </c:pt>
                <c:pt idx="281">
                  <c:v>41190</c:v>
                </c:pt>
                <c:pt idx="282">
                  <c:v>41191</c:v>
                </c:pt>
                <c:pt idx="283">
                  <c:v>41192</c:v>
                </c:pt>
                <c:pt idx="284">
                  <c:v>41193</c:v>
                </c:pt>
                <c:pt idx="285">
                  <c:v>41194</c:v>
                </c:pt>
                <c:pt idx="286">
                  <c:v>41195</c:v>
                </c:pt>
                <c:pt idx="287">
                  <c:v>41196</c:v>
                </c:pt>
                <c:pt idx="288">
                  <c:v>41197</c:v>
                </c:pt>
                <c:pt idx="289">
                  <c:v>41198</c:v>
                </c:pt>
                <c:pt idx="290">
                  <c:v>41199</c:v>
                </c:pt>
                <c:pt idx="291">
                  <c:v>41200</c:v>
                </c:pt>
                <c:pt idx="292">
                  <c:v>41201</c:v>
                </c:pt>
                <c:pt idx="293">
                  <c:v>41202</c:v>
                </c:pt>
                <c:pt idx="294">
                  <c:v>41203</c:v>
                </c:pt>
                <c:pt idx="295">
                  <c:v>41204</c:v>
                </c:pt>
                <c:pt idx="296">
                  <c:v>41205</c:v>
                </c:pt>
                <c:pt idx="297">
                  <c:v>41206</c:v>
                </c:pt>
                <c:pt idx="298">
                  <c:v>41207</c:v>
                </c:pt>
                <c:pt idx="299">
                  <c:v>41208</c:v>
                </c:pt>
                <c:pt idx="300">
                  <c:v>41209</c:v>
                </c:pt>
                <c:pt idx="301">
                  <c:v>41210</c:v>
                </c:pt>
                <c:pt idx="302">
                  <c:v>41211</c:v>
                </c:pt>
                <c:pt idx="303">
                  <c:v>41212</c:v>
                </c:pt>
                <c:pt idx="304">
                  <c:v>41213</c:v>
                </c:pt>
                <c:pt idx="305">
                  <c:v>41214</c:v>
                </c:pt>
                <c:pt idx="306">
                  <c:v>41215</c:v>
                </c:pt>
                <c:pt idx="307">
                  <c:v>41216</c:v>
                </c:pt>
                <c:pt idx="308">
                  <c:v>41217</c:v>
                </c:pt>
                <c:pt idx="309">
                  <c:v>41218</c:v>
                </c:pt>
                <c:pt idx="310">
                  <c:v>41219</c:v>
                </c:pt>
                <c:pt idx="311">
                  <c:v>41220</c:v>
                </c:pt>
                <c:pt idx="312">
                  <c:v>41221</c:v>
                </c:pt>
                <c:pt idx="313">
                  <c:v>41222</c:v>
                </c:pt>
                <c:pt idx="314">
                  <c:v>41223</c:v>
                </c:pt>
                <c:pt idx="315">
                  <c:v>41224</c:v>
                </c:pt>
                <c:pt idx="316">
                  <c:v>41225</c:v>
                </c:pt>
                <c:pt idx="317">
                  <c:v>41226</c:v>
                </c:pt>
                <c:pt idx="318">
                  <c:v>41227</c:v>
                </c:pt>
                <c:pt idx="319">
                  <c:v>41228</c:v>
                </c:pt>
                <c:pt idx="320">
                  <c:v>41229</c:v>
                </c:pt>
                <c:pt idx="321">
                  <c:v>41230</c:v>
                </c:pt>
                <c:pt idx="322">
                  <c:v>41231</c:v>
                </c:pt>
                <c:pt idx="323">
                  <c:v>41232</c:v>
                </c:pt>
                <c:pt idx="324">
                  <c:v>41233</c:v>
                </c:pt>
                <c:pt idx="325">
                  <c:v>41234</c:v>
                </c:pt>
                <c:pt idx="326">
                  <c:v>41235</c:v>
                </c:pt>
                <c:pt idx="327">
                  <c:v>41236</c:v>
                </c:pt>
                <c:pt idx="328">
                  <c:v>41237</c:v>
                </c:pt>
                <c:pt idx="329">
                  <c:v>41238</c:v>
                </c:pt>
                <c:pt idx="330">
                  <c:v>41239</c:v>
                </c:pt>
                <c:pt idx="331">
                  <c:v>41240</c:v>
                </c:pt>
                <c:pt idx="332">
                  <c:v>41241</c:v>
                </c:pt>
                <c:pt idx="333">
                  <c:v>41242</c:v>
                </c:pt>
                <c:pt idx="334">
                  <c:v>41243</c:v>
                </c:pt>
                <c:pt idx="335">
                  <c:v>41244</c:v>
                </c:pt>
                <c:pt idx="336">
                  <c:v>41245</c:v>
                </c:pt>
                <c:pt idx="337">
                  <c:v>41246</c:v>
                </c:pt>
                <c:pt idx="338">
                  <c:v>41247</c:v>
                </c:pt>
                <c:pt idx="339">
                  <c:v>41248</c:v>
                </c:pt>
                <c:pt idx="340">
                  <c:v>41249</c:v>
                </c:pt>
                <c:pt idx="341">
                  <c:v>41250</c:v>
                </c:pt>
                <c:pt idx="342">
                  <c:v>41251</c:v>
                </c:pt>
                <c:pt idx="343">
                  <c:v>41252</c:v>
                </c:pt>
                <c:pt idx="344">
                  <c:v>41253</c:v>
                </c:pt>
                <c:pt idx="345">
                  <c:v>41254</c:v>
                </c:pt>
                <c:pt idx="346">
                  <c:v>41255</c:v>
                </c:pt>
                <c:pt idx="347">
                  <c:v>41256</c:v>
                </c:pt>
                <c:pt idx="348">
                  <c:v>41257</c:v>
                </c:pt>
                <c:pt idx="349">
                  <c:v>41258</c:v>
                </c:pt>
                <c:pt idx="350">
                  <c:v>41259</c:v>
                </c:pt>
                <c:pt idx="351">
                  <c:v>41260</c:v>
                </c:pt>
                <c:pt idx="352">
                  <c:v>41261</c:v>
                </c:pt>
                <c:pt idx="353">
                  <c:v>41262</c:v>
                </c:pt>
                <c:pt idx="354">
                  <c:v>41263</c:v>
                </c:pt>
                <c:pt idx="355">
                  <c:v>41264</c:v>
                </c:pt>
                <c:pt idx="356">
                  <c:v>41265</c:v>
                </c:pt>
                <c:pt idx="357">
                  <c:v>41266</c:v>
                </c:pt>
                <c:pt idx="358">
                  <c:v>41267</c:v>
                </c:pt>
                <c:pt idx="359">
                  <c:v>41268</c:v>
                </c:pt>
                <c:pt idx="360">
                  <c:v>41269</c:v>
                </c:pt>
                <c:pt idx="361">
                  <c:v>41270</c:v>
                </c:pt>
                <c:pt idx="362">
                  <c:v>41271</c:v>
                </c:pt>
                <c:pt idx="363">
                  <c:v>41272</c:v>
                </c:pt>
                <c:pt idx="364">
                  <c:v>41273</c:v>
                </c:pt>
                <c:pt idx="365">
                  <c:v>41274</c:v>
                </c:pt>
              </c:numCache>
            </c:numRef>
          </c:cat>
          <c:val>
            <c:numRef>
              <c:f>'Adjusted-scaled WDivide at LT'!$BW$7:$BW$372</c:f>
              <c:numCache>
                <c:formatCode>0.00</c:formatCode>
                <c:ptCount val="366"/>
                <c:pt idx="0">
                  <c:v>1.2876842260005754</c:v>
                </c:pt>
                <c:pt idx="1">
                  <c:v>1.2876842260005754</c:v>
                </c:pt>
                <c:pt idx="2">
                  <c:v>1.2876842260005754</c:v>
                </c:pt>
                <c:pt idx="3">
                  <c:v>1.2876842260005754</c:v>
                </c:pt>
                <c:pt idx="4">
                  <c:v>1.2876842260005754</c:v>
                </c:pt>
                <c:pt idx="5">
                  <c:v>1.2119380950593466</c:v>
                </c:pt>
                <c:pt idx="6">
                  <c:v>1.2119380950593466</c:v>
                </c:pt>
                <c:pt idx="7">
                  <c:v>1.2119380950593466</c:v>
                </c:pt>
                <c:pt idx="8">
                  <c:v>1.2119380950593466</c:v>
                </c:pt>
                <c:pt idx="9">
                  <c:v>1.2119380950593466</c:v>
                </c:pt>
                <c:pt idx="10">
                  <c:v>1.2876842260005754</c:v>
                </c:pt>
                <c:pt idx="11">
                  <c:v>1.2876842260005754</c:v>
                </c:pt>
                <c:pt idx="12">
                  <c:v>1.2119380950593466</c:v>
                </c:pt>
                <c:pt idx="13">
                  <c:v>1.2119380950593466</c:v>
                </c:pt>
                <c:pt idx="14">
                  <c:v>1.2119380950593466</c:v>
                </c:pt>
                <c:pt idx="15">
                  <c:v>1.2119380950593466</c:v>
                </c:pt>
                <c:pt idx="16">
                  <c:v>1.2119380950593466</c:v>
                </c:pt>
                <c:pt idx="17">
                  <c:v>1.2119380950593466</c:v>
                </c:pt>
                <c:pt idx="18">
                  <c:v>1.2119380950593466</c:v>
                </c:pt>
                <c:pt idx="19">
                  <c:v>1.2119380950593466</c:v>
                </c:pt>
                <c:pt idx="20">
                  <c:v>1.2119380950593466</c:v>
                </c:pt>
                <c:pt idx="21">
                  <c:v>1.2119380950593466</c:v>
                </c:pt>
                <c:pt idx="22">
                  <c:v>1.2119380950593466</c:v>
                </c:pt>
                <c:pt idx="23">
                  <c:v>1.2119380950593466</c:v>
                </c:pt>
                <c:pt idx="24">
                  <c:v>1.2119380950593466</c:v>
                </c:pt>
                <c:pt idx="25">
                  <c:v>1.1361919641181581</c:v>
                </c:pt>
                <c:pt idx="26">
                  <c:v>1.2119380950593466</c:v>
                </c:pt>
                <c:pt idx="27">
                  <c:v>1.2119380950593466</c:v>
                </c:pt>
                <c:pt idx="28">
                  <c:v>1.2119380950593466</c:v>
                </c:pt>
                <c:pt idx="29">
                  <c:v>1.2119380950593466</c:v>
                </c:pt>
                <c:pt idx="30">
                  <c:v>1.2119380950593466</c:v>
                </c:pt>
                <c:pt idx="31">
                  <c:v>1.2119380950593466</c:v>
                </c:pt>
                <c:pt idx="32">
                  <c:v>1.1361919641181581</c:v>
                </c:pt>
                <c:pt idx="33">
                  <c:v>1.0604458331769528</c:v>
                </c:pt>
                <c:pt idx="34">
                  <c:v>1.1361919641181581</c:v>
                </c:pt>
                <c:pt idx="35">
                  <c:v>1.2876842260005754</c:v>
                </c:pt>
                <c:pt idx="36">
                  <c:v>1.363430356941786</c:v>
                </c:pt>
                <c:pt idx="37">
                  <c:v>1.363430356941786</c:v>
                </c:pt>
                <c:pt idx="38">
                  <c:v>1.363430356941786</c:v>
                </c:pt>
                <c:pt idx="39">
                  <c:v>1.2876842260005754</c:v>
                </c:pt>
                <c:pt idx="40">
                  <c:v>1.2876842260005754</c:v>
                </c:pt>
                <c:pt idx="41">
                  <c:v>1.2876842260005754</c:v>
                </c:pt>
                <c:pt idx="42">
                  <c:v>1.2119380950593466</c:v>
                </c:pt>
                <c:pt idx="43">
                  <c:v>1.2876842260005754</c:v>
                </c:pt>
                <c:pt idx="44">
                  <c:v>1.2876842260005754</c:v>
                </c:pt>
                <c:pt idx="45">
                  <c:v>1.2876842260005754</c:v>
                </c:pt>
                <c:pt idx="46">
                  <c:v>1.2876842260005754</c:v>
                </c:pt>
                <c:pt idx="47">
                  <c:v>1.363430356941786</c:v>
                </c:pt>
                <c:pt idx="48">
                  <c:v>1.363430356941786</c:v>
                </c:pt>
                <c:pt idx="49">
                  <c:v>1.363430356941786</c:v>
                </c:pt>
                <c:pt idx="50">
                  <c:v>1.4391764878829827</c:v>
                </c:pt>
                <c:pt idx="51">
                  <c:v>1.2876842260005754</c:v>
                </c:pt>
                <c:pt idx="52">
                  <c:v>1.363430356941786</c:v>
                </c:pt>
                <c:pt idx="53">
                  <c:v>1.4391764878829827</c:v>
                </c:pt>
                <c:pt idx="54">
                  <c:v>1.5906687497654168</c:v>
                </c:pt>
                <c:pt idx="55">
                  <c:v>1.5149226188242058</c:v>
                </c:pt>
                <c:pt idx="56">
                  <c:v>1.5906687497654168</c:v>
                </c:pt>
                <c:pt idx="57">
                  <c:v>1.5149226188242058</c:v>
                </c:pt>
                <c:pt idx="58">
                  <c:v>1.4391764878829827</c:v>
                </c:pt>
                <c:pt idx="59">
                  <c:v>#N/A</c:v>
                </c:pt>
                <c:pt idx="60">
                  <c:v>1.7421610116478372</c:v>
                </c:pt>
                <c:pt idx="61">
                  <c:v>1.8179071425890476</c:v>
                </c:pt>
                <c:pt idx="62">
                  <c:v>1.7421610116478372</c:v>
                </c:pt>
                <c:pt idx="63">
                  <c:v>1.8179071425890476</c:v>
                </c:pt>
                <c:pt idx="64">
                  <c:v>1.893653273530258</c:v>
                </c:pt>
                <c:pt idx="65">
                  <c:v>2.1208916663538888</c:v>
                </c:pt>
                <c:pt idx="66">
                  <c:v>1.9693994044714684</c:v>
                </c:pt>
                <c:pt idx="67">
                  <c:v>2.0451455354126788</c:v>
                </c:pt>
                <c:pt idx="68">
                  <c:v>2.1966377972950992</c:v>
                </c:pt>
                <c:pt idx="69">
                  <c:v>2.2723839282363096</c:v>
                </c:pt>
                <c:pt idx="70">
                  <c:v>2.3481300591775418</c:v>
                </c:pt>
                <c:pt idx="71">
                  <c:v>2.4238761901187167</c:v>
                </c:pt>
                <c:pt idx="72">
                  <c:v>2.2723839282363096</c:v>
                </c:pt>
                <c:pt idx="73">
                  <c:v>2.1966377972950992</c:v>
                </c:pt>
                <c:pt idx="74">
                  <c:v>2.4238761901187167</c:v>
                </c:pt>
                <c:pt idx="75">
                  <c:v>2.4238761901187167</c:v>
                </c:pt>
                <c:pt idx="76">
                  <c:v>2.3481300591775418</c:v>
                </c:pt>
                <c:pt idx="77">
                  <c:v>2.3481300591775418</c:v>
                </c:pt>
                <c:pt idx="78">
                  <c:v>2.9540991067072024</c:v>
                </c:pt>
                <c:pt idx="79">
                  <c:v>2.878352975765992</c:v>
                </c:pt>
                <c:pt idx="80">
                  <c:v>3.2570836304720436</c:v>
                </c:pt>
                <c:pt idx="81">
                  <c:v>3.6358142851780948</c:v>
                </c:pt>
                <c:pt idx="82">
                  <c:v>3.4085758923544645</c:v>
                </c:pt>
                <c:pt idx="83">
                  <c:v>4.1660372017665646</c:v>
                </c:pt>
                <c:pt idx="84">
                  <c:v>4.1660372017665646</c:v>
                </c:pt>
                <c:pt idx="85">
                  <c:v>4.4690217255314124</c:v>
                </c:pt>
                <c:pt idx="86">
                  <c:v>5.6052136896495703</c:v>
                </c:pt>
                <c:pt idx="87">
                  <c:v>5.7567059515319841</c:v>
                </c:pt>
                <c:pt idx="88">
                  <c:v>5.5294675587083475</c:v>
                </c:pt>
                <c:pt idx="89">
                  <c:v>5.0749907730610895</c:v>
                </c:pt>
                <c:pt idx="90">
                  <c:v>5.5294675587083475</c:v>
                </c:pt>
                <c:pt idx="91">
                  <c:v>6.2111827371792456</c:v>
                </c:pt>
                <c:pt idx="92">
                  <c:v>7.1201363084737261</c:v>
                </c:pt>
                <c:pt idx="93">
                  <c:v>8.3320744035331309</c:v>
                </c:pt>
                <c:pt idx="94">
                  <c:v>8.3320744035331309</c:v>
                </c:pt>
                <c:pt idx="95">
                  <c:v>7.5746130941210534</c:v>
                </c:pt>
                <c:pt idx="96">
                  <c:v>9.089535712945338</c:v>
                </c:pt>
                <c:pt idx="97">
                  <c:v>9.8469970223573426</c:v>
                </c:pt>
                <c:pt idx="98">
                  <c:v>9.8469970223573426</c:v>
                </c:pt>
                <c:pt idx="99">
                  <c:v>10.60445833176945</c:v>
                </c:pt>
                <c:pt idx="100">
                  <c:v>13.634303569417778</c:v>
                </c:pt>
                <c:pt idx="101">
                  <c:v>13.634303569417778</c:v>
                </c:pt>
                <c:pt idx="102">
                  <c:v>13.634303569417778</c:v>
                </c:pt>
                <c:pt idx="103">
                  <c:v>16.664148807066269</c:v>
                </c:pt>
                <c:pt idx="104">
                  <c:v>17.421610116478373</c:v>
                </c:pt>
                <c:pt idx="105">
                  <c:v>19.693994044714731</c:v>
                </c:pt>
                <c:pt idx="106">
                  <c:v>21.966377972950816</c:v>
                </c:pt>
                <c:pt idx="107">
                  <c:v>24.238761901187289</c:v>
                </c:pt>
                <c:pt idx="108">
                  <c:v>25.753684520011511</c:v>
                </c:pt>
                <c:pt idx="109">
                  <c:v>31.055913685896233</c:v>
                </c:pt>
                <c:pt idx="110">
                  <c:v>29.540991067072031</c:v>
                </c:pt>
                <c:pt idx="111">
                  <c:v>35.600681542368854</c:v>
                </c:pt>
                <c:pt idx="112">
                  <c:v>30.298452376484089</c:v>
                </c:pt>
                <c:pt idx="113">
                  <c:v>34.843220232956753</c:v>
                </c:pt>
                <c:pt idx="114">
                  <c:v>43.175294636490008</c:v>
                </c:pt>
                <c:pt idx="115">
                  <c:v>46.205139874138673</c:v>
                </c:pt>
                <c:pt idx="116">
                  <c:v>49.992446421198814</c:v>
                </c:pt>
                <c:pt idx="117">
                  <c:v>47.720062492962505</c:v>
                </c:pt>
                <c:pt idx="118">
                  <c:v>46.962601183550397</c:v>
                </c:pt>
                <c:pt idx="119">
                  <c:v>55.294675587083525</c:v>
                </c:pt>
                <c:pt idx="120">
                  <c:v>60.428071866906883</c:v>
                </c:pt>
                <c:pt idx="121">
                  <c:v>56.052136896495639</c:v>
                </c:pt>
                <c:pt idx="122">
                  <c:v>56.809598205907761</c:v>
                </c:pt>
                <c:pt idx="123">
                  <c:v>59.081982134144049</c:v>
                </c:pt>
                <c:pt idx="124">
                  <c:v>66.656595228265076</c:v>
                </c:pt>
                <c:pt idx="125">
                  <c:v>70.443901775325727</c:v>
                </c:pt>
                <c:pt idx="126">
                  <c:v>75.92338778791175</c:v>
                </c:pt>
                <c:pt idx="127">
                  <c:v>79.533437488270835</c:v>
                </c:pt>
                <c:pt idx="128">
                  <c:v>87.865511891803948</c:v>
                </c:pt>
                <c:pt idx="129">
                  <c:v>92.78901040298264</c:v>
                </c:pt>
                <c:pt idx="130">
                  <c:v>92.031549093570547</c:v>
                </c:pt>
                <c:pt idx="131">
                  <c:v>104.5296606988708</c:v>
                </c:pt>
                <c:pt idx="132">
                  <c:v>103.01473808004604</c:v>
                </c:pt>
                <c:pt idx="133">
                  <c:v>102.78749968722322</c:v>
                </c:pt>
                <c:pt idx="134">
                  <c:v>117.70948748264084</c:v>
                </c:pt>
                <c:pt idx="135">
                  <c:v>124.22365474358485</c:v>
                </c:pt>
                <c:pt idx="136">
                  <c:v>131.04080652829384</c:v>
                </c:pt>
                <c:pt idx="137">
                  <c:v>118.92142557770022</c:v>
                </c:pt>
                <c:pt idx="138">
                  <c:v>127.25349998123396</c:v>
                </c:pt>
                <c:pt idx="139">
                  <c:v>121.19380950593651</c:v>
                </c:pt>
                <c:pt idx="140">
                  <c:v>109.83188986475443</c:v>
                </c:pt>
                <c:pt idx="141">
                  <c:v>109.95708054961302</c:v>
                </c:pt>
                <c:pt idx="142">
                  <c:v>113.61919641181549</c:v>
                </c:pt>
                <c:pt idx="143">
                  <c:v>101.27257706839818</c:v>
                </c:pt>
                <c:pt idx="144">
                  <c:v>92.183041355452005</c:v>
                </c:pt>
                <c:pt idx="145">
                  <c:v>92.216104245643791</c:v>
                </c:pt>
                <c:pt idx="146">
                  <c:v>84.641491151521024</c:v>
                </c:pt>
                <c:pt idx="147">
                  <c:v>77.261053560034526</c:v>
                </c:pt>
                <c:pt idx="148">
                  <c:v>76.747641656970927</c:v>
                </c:pt>
                <c:pt idx="149">
                  <c:v>76.926372311675678</c:v>
                </c:pt>
                <c:pt idx="150">
                  <c:v>76.488299334409248</c:v>
                </c:pt>
                <c:pt idx="151">
                  <c:v>76.124861595916371</c:v>
                </c:pt>
                <c:pt idx="152">
                  <c:v>79.414811895557307</c:v>
                </c:pt>
                <c:pt idx="153">
                  <c:v>76.352099988740022</c:v>
                </c:pt>
                <c:pt idx="154">
                  <c:v>75.690187729109581</c:v>
                </c:pt>
                <c:pt idx="155">
                  <c:v>81.10400683731811</c:v>
                </c:pt>
                <c:pt idx="156">
                  <c:v>91.774117310362939</c:v>
                </c:pt>
                <c:pt idx="157">
                  <c:v>87.231245230141766</c:v>
                </c:pt>
                <c:pt idx="158">
                  <c:v>92.225079961590879</c:v>
                </c:pt>
                <c:pt idx="159">
                  <c:v>86.068374010057994</c:v>
                </c:pt>
                <c:pt idx="160">
                  <c:v>79.202714487232427</c:v>
                </c:pt>
                <c:pt idx="161">
                  <c:v>80.412197669181396</c:v>
                </c:pt>
                <c:pt idx="162">
                  <c:v>75.809257434723278</c:v>
                </c:pt>
                <c:pt idx="163">
                  <c:v>70.783152078719851</c:v>
                </c:pt>
                <c:pt idx="164">
                  <c:v>60.170994757847154</c:v>
                </c:pt>
                <c:pt idx="165">
                  <c:v>51.02757916400806</c:v>
                </c:pt>
                <c:pt idx="166">
                  <c:v>49.058179759536394</c:v>
                </c:pt>
                <c:pt idx="167">
                  <c:v>44.860046009583229</c:v>
                </c:pt>
                <c:pt idx="168">
                  <c:v>46.786332823506221</c:v>
                </c:pt>
                <c:pt idx="169">
                  <c:v>44.861459044902347</c:v>
                </c:pt>
                <c:pt idx="170">
                  <c:v>40.043249759160979</c:v>
                </c:pt>
                <c:pt idx="171">
                  <c:v>41.842320324913359</c:v>
                </c:pt>
                <c:pt idx="172">
                  <c:v>35.421610116478412</c:v>
                </c:pt>
                <c:pt idx="173">
                  <c:v>32.408742587171112</c:v>
                </c:pt>
                <c:pt idx="174">
                  <c:v>28.546989640806213</c:v>
                </c:pt>
                <c:pt idx="175">
                  <c:v>25.085425533911057</c:v>
                </c:pt>
                <c:pt idx="176">
                  <c:v>23.216396426828808</c:v>
                </c:pt>
                <c:pt idx="177">
                  <c:v>21.861549343792589</c:v>
                </c:pt>
                <c:pt idx="178">
                  <c:v>21.650540682980989</c:v>
                </c:pt>
                <c:pt idx="179">
                  <c:v>20.259312796356767</c:v>
                </c:pt>
                <c:pt idx="180">
                  <c:v>22.056434194722812</c:v>
                </c:pt>
                <c:pt idx="181">
                  <c:v>18.695882439414991</c:v>
                </c:pt>
                <c:pt idx="182">
                  <c:v>16.754205028838246</c:v>
                </c:pt>
                <c:pt idx="183">
                  <c:v>15.113048987226163</c:v>
                </c:pt>
                <c:pt idx="184">
                  <c:v>13.174998154612219</c:v>
                </c:pt>
                <c:pt idx="185">
                  <c:v>12.639357945801898</c:v>
                </c:pt>
                <c:pt idx="186">
                  <c:v>11.451975862953368</c:v>
                </c:pt>
                <c:pt idx="187">
                  <c:v>11.927238392823632</c:v>
                </c:pt>
                <c:pt idx="188">
                  <c:v>10.381148660060799</c:v>
                </c:pt>
                <c:pt idx="189">
                  <c:v>8.6037177369915483</c:v>
                </c:pt>
                <c:pt idx="190">
                  <c:v>8.772376546685182</c:v>
                </c:pt>
                <c:pt idx="191">
                  <c:v>8.4838458037758517</c:v>
                </c:pt>
                <c:pt idx="192">
                  <c:v>7.7207028268838602</c:v>
                </c:pt>
                <c:pt idx="193">
                  <c:v>6.0828260706376875</c:v>
                </c:pt>
                <c:pt idx="194">
                  <c:v>7.4991461015401644</c:v>
                </c:pt>
                <c:pt idx="195">
                  <c:v>4.8708879755783254</c:v>
                </c:pt>
                <c:pt idx="196">
                  <c:v>5.1613419284615105</c:v>
                </c:pt>
                <c:pt idx="197">
                  <c:v>4.8236947321998294</c:v>
                </c:pt>
                <c:pt idx="198">
                  <c:v>4.0662334227877324</c:v>
                </c:pt>
                <c:pt idx="199">
                  <c:v>3.4843220232956744</c:v>
                </c:pt>
                <c:pt idx="200">
                  <c:v>3.0298452376484128</c:v>
                </c:pt>
                <c:pt idx="201">
                  <c:v>2.608394434435561</c:v>
                </c:pt>
                <c:pt idx="202">
                  <c:v>2.6548470830361937</c:v>
                </c:pt>
                <c:pt idx="203">
                  <c:v>2.5753684520011508</c:v>
                </c:pt>
                <c:pt idx="204">
                  <c:v>1.893653273530258</c:v>
                </c:pt>
                <c:pt idx="205">
                  <c:v>2.1208916663538888</c:v>
                </c:pt>
                <c:pt idx="206">
                  <c:v>2.2723839282363096</c:v>
                </c:pt>
                <c:pt idx="207">
                  <c:v>2.1966377972950992</c:v>
                </c:pt>
                <c:pt idx="208">
                  <c:v>2.1208916663538888</c:v>
                </c:pt>
                <c:pt idx="209">
                  <c:v>1.8179071425890476</c:v>
                </c:pt>
                <c:pt idx="210">
                  <c:v>1.8482055949655427</c:v>
                </c:pt>
                <c:pt idx="211">
                  <c:v>1.5073480057300856</c:v>
                </c:pt>
                <c:pt idx="212">
                  <c:v>2.2197733926359646</c:v>
                </c:pt>
                <c:pt idx="213">
                  <c:v>2.0451455354126788</c:v>
                </c:pt>
                <c:pt idx="214">
                  <c:v>2.0451455354126788</c:v>
                </c:pt>
                <c:pt idx="215">
                  <c:v>1.6664148807066281</c:v>
                </c:pt>
                <c:pt idx="216">
                  <c:v>1.39372880931827</c:v>
                </c:pt>
                <c:pt idx="217">
                  <c:v>1.4391764878829827</c:v>
                </c:pt>
                <c:pt idx="218">
                  <c:v>1.1361919641181581</c:v>
                </c:pt>
                <c:pt idx="219">
                  <c:v>1.3244427085288277</c:v>
                </c:pt>
                <c:pt idx="220">
                  <c:v>1.2183981252111249</c:v>
                </c:pt>
                <c:pt idx="221">
                  <c:v>1.2876842260005754</c:v>
                </c:pt>
                <c:pt idx="222">
                  <c:v>1.1361919641181581</c:v>
                </c:pt>
                <c:pt idx="223">
                  <c:v>1.2876842260005754</c:v>
                </c:pt>
                <c:pt idx="224">
                  <c:v>1.2876842260005754</c:v>
                </c:pt>
                <c:pt idx="225">
                  <c:v>1.4792897915650138</c:v>
                </c:pt>
                <c:pt idx="226">
                  <c:v>1.363430356941786</c:v>
                </c:pt>
                <c:pt idx="227">
                  <c:v>1.2119380950593466</c:v>
                </c:pt>
                <c:pt idx="228">
                  <c:v>1.1361919641181581</c:v>
                </c:pt>
                <c:pt idx="229">
                  <c:v>1.0781511575898608</c:v>
                </c:pt>
                <c:pt idx="230">
                  <c:v>0.98667925596466866</c:v>
                </c:pt>
                <c:pt idx="231">
                  <c:v>0.98469970223573844</c:v>
                </c:pt>
                <c:pt idx="232">
                  <c:v>0.84421610116478352</c:v>
                </c:pt>
                <c:pt idx="233">
                  <c:v>0.75746130941210321</c:v>
                </c:pt>
                <c:pt idx="234">
                  <c:v>0.90895357129452381</c:v>
                </c:pt>
                <c:pt idx="235">
                  <c:v>0.98469970223573844</c:v>
                </c:pt>
                <c:pt idx="236">
                  <c:v>0.83320744035331362</c:v>
                </c:pt>
                <c:pt idx="237">
                  <c:v>0.73473747012974444</c:v>
                </c:pt>
                <c:pt idx="238">
                  <c:v>0.59839443443556162</c:v>
                </c:pt>
                <c:pt idx="239">
                  <c:v>0.50749907730611343</c:v>
                </c:pt>
                <c:pt idx="240">
                  <c:v>0.49992446421199194</c:v>
                </c:pt>
                <c:pt idx="241">
                  <c:v>0.43175294636490175</c:v>
                </c:pt>
                <c:pt idx="242">
                  <c:v>0.40902910708253581</c:v>
                </c:pt>
                <c:pt idx="243">
                  <c:v>0.45447678564726668</c:v>
                </c:pt>
                <c:pt idx="244">
                  <c:v>0.47720062492962739</c:v>
                </c:pt>
                <c:pt idx="245">
                  <c:v>0.42417833327078097</c:v>
                </c:pt>
                <c:pt idx="246">
                  <c:v>0.34085758923545117</c:v>
                </c:pt>
                <c:pt idx="247">
                  <c:v>0.27268607138836093</c:v>
                </c:pt>
                <c:pt idx="248">
                  <c:v>0.3105591368589623</c:v>
                </c:pt>
                <c:pt idx="249">
                  <c:v>0.41660372017665681</c:v>
                </c:pt>
                <c:pt idx="250">
                  <c:v>0.43175294636490175</c:v>
                </c:pt>
                <c:pt idx="251">
                  <c:v>0.54537214277670965</c:v>
                </c:pt>
                <c:pt idx="252">
                  <c:v>0.56052136896495175</c:v>
                </c:pt>
                <c:pt idx="253">
                  <c:v>0.45447678564726668</c:v>
                </c:pt>
                <c:pt idx="254">
                  <c:v>0.37873065470605161</c:v>
                </c:pt>
                <c:pt idx="255">
                  <c:v>0.52264830349435165</c:v>
                </c:pt>
                <c:pt idx="256">
                  <c:v>0.59081982134144051</c:v>
                </c:pt>
                <c:pt idx="257">
                  <c:v>0.58324520824731951</c:v>
                </c:pt>
                <c:pt idx="258">
                  <c:v>0.59839443443556162</c:v>
                </c:pt>
                <c:pt idx="259">
                  <c:v>0.47720062492962739</c:v>
                </c:pt>
                <c:pt idx="260">
                  <c:v>0.42417833327078097</c:v>
                </c:pt>
                <c:pt idx="261">
                  <c:v>0.42417833327078097</c:v>
                </c:pt>
                <c:pt idx="262">
                  <c:v>0.40902910708253581</c:v>
                </c:pt>
                <c:pt idx="263">
                  <c:v>0.63626749990616649</c:v>
                </c:pt>
                <c:pt idx="264">
                  <c:v>0.48477523802374606</c:v>
                </c:pt>
                <c:pt idx="265">
                  <c:v>0.53022291658847975</c:v>
                </c:pt>
                <c:pt idx="266">
                  <c:v>0.60596904752968861</c:v>
                </c:pt>
                <c:pt idx="267">
                  <c:v>0.59081982134144051</c:v>
                </c:pt>
                <c:pt idx="268">
                  <c:v>0.6211182737179245</c:v>
                </c:pt>
                <c:pt idx="269">
                  <c:v>0.58324520824731951</c:v>
                </c:pt>
                <c:pt idx="270">
                  <c:v>0.57567059515320063</c:v>
                </c:pt>
                <c:pt idx="271">
                  <c:v>0.58324520824731951</c:v>
                </c:pt>
                <c:pt idx="272">
                  <c:v>0.59081982134144051</c:v>
                </c:pt>
                <c:pt idx="273">
                  <c:v>0.53779752968259364</c:v>
                </c:pt>
                <c:pt idx="274">
                  <c:v>0.43175294636490175</c:v>
                </c:pt>
                <c:pt idx="275">
                  <c:v>0.43175294636490175</c:v>
                </c:pt>
                <c:pt idx="276">
                  <c:v>0.58324520824731951</c:v>
                </c:pt>
                <c:pt idx="277">
                  <c:v>0.58324520824731951</c:v>
                </c:pt>
                <c:pt idx="278">
                  <c:v>0.6286928868120456</c:v>
                </c:pt>
                <c:pt idx="279">
                  <c:v>0.65899133918853936</c:v>
                </c:pt>
                <c:pt idx="280">
                  <c:v>0.67414056537677725</c:v>
                </c:pt>
                <c:pt idx="281">
                  <c:v>0.74988669631798643</c:v>
                </c:pt>
                <c:pt idx="282">
                  <c:v>0.6514167260944087</c:v>
                </c:pt>
                <c:pt idx="283">
                  <c:v>0.69807709811207463</c:v>
                </c:pt>
                <c:pt idx="284">
                  <c:v>0.64384211300029304</c:v>
                </c:pt>
                <c:pt idx="285">
                  <c:v>0.64384211300029304</c:v>
                </c:pt>
                <c:pt idx="286">
                  <c:v>0.71958824394149801</c:v>
                </c:pt>
                <c:pt idx="287">
                  <c:v>0.74988669631798643</c:v>
                </c:pt>
                <c:pt idx="288">
                  <c:v>0.65899133918853936</c:v>
                </c:pt>
                <c:pt idx="289">
                  <c:v>0.75746130941210321</c:v>
                </c:pt>
                <c:pt idx="290">
                  <c:v>0.75746130941210321</c:v>
                </c:pt>
                <c:pt idx="291">
                  <c:v>0.73473747012974444</c:v>
                </c:pt>
                <c:pt idx="292">
                  <c:v>0.98469970223573844</c:v>
                </c:pt>
                <c:pt idx="293">
                  <c:v>0.83320744035331362</c:v>
                </c:pt>
                <c:pt idx="294">
                  <c:v>0.90895357129452381</c:v>
                </c:pt>
                <c:pt idx="295">
                  <c:v>1.1361919641181581</c:v>
                </c:pt>
                <c:pt idx="296">
                  <c:v>1.2119380950593466</c:v>
                </c:pt>
                <c:pt idx="297">
                  <c:v>1.2119380950593466</c:v>
                </c:pt>
                <c:pt idx="298">
                  <c:v>1.363430356941786</c:v>
                </c:pt>
                <c:pt idx="299">
                  <c:v>1.2119380950593466</c:v>
                </c:pt>
                <c:pt idx="300">
                  <c:v>1.0604458331769528</c:v>
                </c:pt>
                <c:pt idx="301">
                  <c:v>1.0604458331769528</c:v>
                </c:pt>
                <c:pt idx="302">
                  <c:v>1.2119380950593466</c:v>
                </c:pt>
                <c:pt idx="303">
                  <c:v>1.2876842260005754</c:v>
                </c:pt>
                <c:pt idx="304">
                  <c:v>1.2119380950593466</c:v>
                </c:pt>
                <c:pt idx="305">
                  <c:v>1.6664148807066281</c:v>
                </c:pt>
                <c:pt idx="306">
                  <c:v>1.5906687497654168</c:v>
                </c:pt>
                <c:pt idx="307">
                  <c:v>1.5149226188242058</c:v>
                </c:pt>
                <c:pt idx="308">
                  <c:v>1.6664148807066281</c:v>
                </c:pt>
                <c:pt idx="309">
                  <c:v>1.4391764878829827</c:v>
                </c:pt>
                <c:pt idx="310">
                  <c:v>1.4391764878829827</c:v>
                </c:pt>
                <c:pt idx="311">
                  <c:v>1.363430356941786</c:v>
                </c:pt>
                <c:pt idx="312">
                  <c:v>1.5149226188242058</c:v>
                </c:pt>
                <c:pt idx="313">
                  <c:v>1.7421610116478372</c:v>
                </c:pt>
                <c:pt idx="314">
                  <c:v>1.7421610116478372</c:v>
                </c:pt>
                <c:pt idx="315">
                  <c:v>1.6664148807066281</c:v>
                </c:pt>
                <c:pt idx="316">
                  <c:v>1.893653273530258</c:v>
                </c:pt>
                <c:pt idx="317">
                  <c:v>1.893653273530258</c:v>
                </c:pt>
                <c:pt idx="318">
                  <c:v>1.893653273530258</c:v>
                </c:pt>
                <c:pt idx="319">
                  <c:v>1.8179071425890476</c:v>
                </c:pt>
                <c:pt idx="320">
                  <c:v>1.7421610116478372</c:v>
                </c:pt>
                <c:pt idx="321">
                  <c:v>1.5906687497654168</c:v>
                </c:pt>
                <c:pt idx="322">
                  <c:v>1.5149226188242058</c:v>
                </c:pt>
                <c:pt idx="323">
                  <c:v>1.363430356941786</c:v>
                </c:pt>
                <c:pt idx="324">
                  <c:v>1.363430356941786</c:v>
                </c:pt>
                <c:pt idx="325">
                  <c:v>1.2119380950593466</c:v>
                </c:pt>
                <c:pt idx="326">
                  <c:v>1.363430356941786</c:v>
                </c:pt>
                <c:pt idx="327">
                  <c:v>0.98469970223573844</c:v>
                </c:pt>
                <c:pt idx="328">
                  <c:v>1.363430356941786</c:v>
                </c:pt>
                <c:pt idx="329">
                  <c:v>1.2876842260005754</c:v>
                </c:pt>
                <c:pt idx="330">
                  <c:v>1.2119380950593466</c:v>
                </c:pt>
                <c:pt idx="331">
                  <c:v>1.2119380950593466</c:v>
                </c:pt>
                <c:pt idx="332">
                  <c:v>1.2876842260005754</c:v>
                </c:pt>
                <c:pt idx="333">
                  <c:v>1.1361919641181581</c:v>
                </c:pt>
                <c:pt idx="334">
                  <c:v>1.2119380950593466</c:v>
                </c:pt>
                <c:pt idx="335">
                  <c:v>1.1361919641181581</c:v>
                </c:pt>
                <c:pt idx="336">
                  <c:v>1.1361919641181581</c:v>
                </c:pt>
                <c:pt idx="337">
                  <c:v>1.2119380950593466</c:v>
                </c:pt>
                <c:pt idx="338">
                  <c:v>1.2876842260005754</c:v>
                </c:pt>
                <c:pt idx="339">
                  <c:v>1.2876842260005754</c:v>
                </c:pt>
                <c:pt idx="340">
                  <c:v>1.2119380950593466</c:v>
                </c:pt>
                <c:pt idx="341">
                  <c:v>1.2119380950593466</c:v>
                </c:pt>
                <c:pt idx="342">
                  <c:v>1.2119380950593466</c:v>
                </c:pt>
                <c:pt idx="343">
                  <c:v>1.2119380950593466</c:v>
                </c:pt>
                <c:pt idx="344">
                  <c:v>1.2119380950593466</c:v>
                </c:pt>
                <c:pt idx="345">
                  <c:v>1.2119380950593466</c:v>
                </c:pt>
                <c:pt idx="346">
                  <c:v>1.2119380950593466</c:v>
                </c:pt>
                <c:pt idx="347">
                  <c:v>1.2119380950593466</c:v>
                </c:pt>
                <c:pt idx="348">
                  <c:v>1.2876842260005754</c:v>
                </c:pt>
                <c:pt idx="349">
                  <c:v>1.2119380950593466</c:v>
                </c:pt>
                <c:pt idx="350">
                  <c:v>1.1361919641181581</c:v>
                </c:pt>
                <c:pt idx="351">
                  <c:v>1.1361919641181581</c:v>
                </c:pt>
                <c:pt idx="352">
                  <c:v>1.2119380950593466</c:v>
                </c:pt>
                <c:pt idx="353">
                  <c:v>1.4391764878829827</c:v>
                </c:pt>
                <c:pt idx="354">
                  <c:v>1.2119380950593466</c:v>
                </c:pt>
                <c:pt idx="355">
                  <c:v>1.363430356941786</c:v>
                </c:pt>
                <c:pt idx="356">
                  <c:v>1.2876842260005754</c:v>
                </c:pt>
                <c:pt idx="357">
                  <c:v>1.2876842260005754</c:v>
                </c:pt>
                <c:pt idx="358">
                  <c:v>1.2876842260005754</c:v>
                </c:pt>
                <c:pt idx="359">
                  <c:v>1.2119380950593466</c:v>
                </c:pt>
                <c:pt idx="360">
                  <c:v>1.2876842260005754</c:v>
                </c:pt>
                <c:pt idx="361">
                  <c:v>1.2119380950593466</c:v>
                </c:pt>
                <c:pt idx="362">
                  <c:v>1.2876842260005754</c:v>
                </c:pt>
                <c:pt idx="363">
                  <c:v>1.2876842260005754</c:v>
                </c:pt>
                <c:pt idx="364">
                  <c:v>1.2876842260005754</c:v>
                </c:pt>
                <c:pt idx="365">
                  <c:v>1.2119380950593466</c:v>
                </c:pt>
              </c:numCache>
            </c:numRef>
          </c:val>
          <c:extLst>
            <c:ext xmlns:c16="http://schemas.microsoft.com/office/drawing/2014/chart" uri="{C3380CC4-5D6E-409C-BE32-E72D297353CC}">
              <c16:uniqueId val="{00000001-5FCD-47F9-B16E-B3C40A925ED0}"/>
            </c:ext>
          </c:extLst>
        </c:ser>
        <c:dLbls>
          <c:showLegendKey val="0"/>
          <c:showVal val="0"/>
          <c:showCatName val="0"/>
          <c:showSerName val="0"/>
          <c:showPercent val="0"/>
          <c:showBubbleSize val="0"/>
        </c:dLbls>
        <c:axId val="190732928"/>
        <c:axId val="190767872"/>
      </c:areaChart>
      <c:scatterChart>
        <c:scatterStyle val="lineMarker"/>
        <c:varyColors val="0"/>
        <c:ser>
          <c:idx val="9"/>
          <c:order val="2"/>
          <c:tx>
            <c:v>Median of adjusted and scaled USGS 09089500 (POR 1974 to 2012)</c:v>
          </c:tx>
          <c:spPr>
            <a:ln w="28575">
              <a:solidFill>
                <a:schemeClr val="tx1"/>
              </a:solidFill>
            </a:ln>
          </c:spPr>
          <c:marker>
            <c:symbol val="none"/>
          </c:marker>
          <c:xVal>
            <c:numRef>
              <c:f>'Adjusted-scaled WDivide at LT'!$CC$7:$CC$372</c:f>
              <c:numCache>
                <c:formatCode>m/d/yyyy</c:formatCode>
                <c:ptCount val="366"/>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pt idx="182">
                  <c:v>41091</c:v>
                </c:pt>
                <c:pt idx="183">
                  <c:v>41092</c:v>
                </c:pt>
                <c:pt idx="184">
                  <c:v>41093</c:v>
                </c:pt>
                <c:pt idx="185">
                  <c:v>41094</c:v>
                </c:pt>
                <c:pt idx="186">
                  <c:v>41095</c:v>
                </c:pt>
                <c:pt idx="187">
                  <c:v>41096</c:v>
                </c:pt>
                <c:pt idx="188">
                  <c:v>41097</c:v>
                </c:pt>
                <c:pt idx="189">
                  <c:v>41098</c:v>
                </c:pt>
                <c:pt idx="190">
                  <c:v>41099</c:v>
                </c:pt>
                <c:pt idx="191">
                  <c:v>41100</c:v>
                </c:pt>
                <c:pt idx="192">
                  <c:v>41101</c:v>
                </c:pt>
                <c:pt idx="193">
                  <c:v>41102</c:v>
                </c:pt>
                <c:pt idx="194">
                  <c:v>41103</c:v>
                </c:pt>
                <c:pt idx="195">
                  <c:v>41104</c:v>
                </c:pt>
                <c:pt idx="196">
                  <c:v>41105</c:v>
                </c:pt>
                <c:pt idx="197">
                  <c:v>41106</c:v>
                </c:pt>
                <c:pt idx="198">
                  <c:v>41107</c:v>
                </c:pt>
                <c:pt idx="199">
                  <c:v>41108</c:v>
                </c:pt>
                <c:pt idx="200">
                  <c:v>41109</c:v>
                </c:pt>
                <c:pt idx="201">
                  <c:v>41110</c:v>
                </c:pt>
                <c:pt idx="202">
                  <c:v>41111</c:v>
                </c:pt>
                <c:pt idx="203">
                  <c:v>41112</c:v>
                </c:pt>
                <c:pt idx="204">
                  <c:v>41113</c:v>
                </c:pt>
                <c:pt idx="205">
                  <c:v>41114</c:v>
                </c:pt>
                <c:pt idx="206">
                  <c:v>41115</c:v>
                </c:pt>
                <c:pt idx="207">
                  <c:v>41116</c:v>
                </c:pt>
                <c:pt idx="208">
                  <c:v>41117</c:v>
                </c:pt>
                <c:pt idx="209">
                  <c:v>41118</c:v>
                </c:pt>
                <c:pt idx="210">
                  <c:v>41119</c:v>
                </c:pt>
                <c:pt idx="211">
                  <c:v>41120</c:v>
                </c:pt>
                <c:pt idx="212">
                  <c:v>41121</c:v>
                </c:pt>
                <c:pt idx="213">
                  <c:v>41122</c:v>
                </c:pt>
                <c:pt idx="214">
                  <c:v>41123</c:v>
                </c:pt>
                <c:pt idx="215">
                  <c:v>41124</c:v>
                </c:pt>
                <c:pt idx="216">
                  <c:v>41125</c:v>
                </c:pt>
                <c:pt idx="217">
                  <c:v>41126</c:v>
                </c:pt>
                <c:pt idx="218">
                  <c:v>41127</c:v>
                </c:pt>
                <c:pt idx="219">
                  <c:v>41128</c:v>
                </c:pt>
                <c:pt idx="220">
                  <c:v>41129</c:v>
                </c:pt>
                <c:pt idx="221">
                  <c:v>41130</c:v>
                </c:pt>
                <c:pt idx="222">
                  <c:v>41131</c:v>
                </c:pt>
                <c:pt idx="223">
                  <c:v>41132</c:v>
                </c:pt>
                <c:pt idx="224">
                  <c:v>41133</c:v>
                </c:pt>
                <c:pt idx="225">
                  <c:v>41134</c:v>
                </c:pt>
                <c:pt idx="226">
                  <c:v>41135</c:v>
                </c:pt>
                <c:pt idx="227">
                  <c:v>41136</c:v>
                </c:pt>
                <c:pt idx="228">
                  <c:v>41137</c:v>
                </c:pt>
                <c:pt idx="229">
                  <c:v>41138</c:v>
                </c:pt>
                <c:pt idx="230">
                  <c:v>41139</c:v>
                </c:pt>
                <c:pt idx="231">
                  <c:v>41140</c:v>
                </c:pt>
                <c:pt idx="232">
                  <c:v>41141</c:v>
                </c:pt>
                <c:pt idx="233">
                  <c:v>41142</c:v>
                </c:pt>
                <c:pt idx="234">
                  <c:v>41143</c:v>
                </c:pt>
                <c:pt idx="235">
                  <c:v>41144</c:v>
                </c:pt>
                <c:pt idx="236">
                  <c:v>41145</c:v>
                </c:pt>
                <c:pt idx="237">
                  <c:v>41146</c:v>
                </c:pt>
                <c:pt idx="238">
                  <c:v>41147</c:v>
                </c:pt>
                <c:pt idx="239">
                  <c:v>41148</c:v>
                </c:pt>
                <c:pt idx="240">
                  <c:v>41149</c:v>
                </c:pt>
                <c:pt idx="241">
                  <c:v>41150</c:v>
                </c:pt>
                <c:pt idx="242">
                  <c:v>41151</c:v>
                </c:pt>
                <c:pt idx="243">
                  <c:v>41152</c:v>
                </c:pt>
                <c:pt idx="244">
                  <c:v>41153</c:v>
                </c:pt>
                <c:pt idx="245">
                  <c:v>41154</c:v>
                </c:pt>
                <c:pt idx="246">
                  <c:v>41155</c:v>
                </c:pt>
                <c:pt idx="247">
                  <c:v>41156</c:v>
                </c:pt>
                <c:pt idx="248">
                  <c:v>41157</c:v>
                </c:pt>
                <c:pt idx="249">
                  <c:v>41158</c:v>
                </c:pt>
                <c:pt idx="250">
                  <c:v>41159</c:v>
                </c:pt>
                <c:pt idx="251">
                  <c:v>41160</c:v>
                </c:pt>
                <c:pt idx="252">
                  <c:v>41161</c:v>
                </c:pt>
                <c:pt idx="253">
                  <c:v>41162</c:v>
                </c:pt>
                <c:pt idx="254">
                  <c:v>41163</c:v>
                </c:pt>
                <c:pt idx="255">
                  <c:v>41164</c:v>
                </c:pt>
                <c:pt idx="256">
                  <c:v>41165</c:v>
                </c:pt>
                <c:pt idx="257">
                  <c:v>41166</c:v>
                </c:pt>
                <c:pt idx="258">
                  <c:v>41167</c:v>
                </c:pt>
                <c:pt idx="259">
                  <c:v>41168</c:v>
                </c:pt>
                <c:pt idx="260">
                  <c:v>41169</c:v>
                </c:pt>
                <c:pt idx="261">
                  <c:v>41170</c:v>
                </c:pt>
                <c:pt idx="262">
                  <c:v>41171</c:v>
                </c:pt>
                <c:pt idx="263">
                  <c:v>41172</c:v>
                </c:pt>
                <c:pt idx="264">
                  <c:v>41173</c:v>
                </c:pt>
                <c:pt idx="265">
                  <c:v>41174</c:v>
                </c:pt>
                <c:pt idx="266">
                  <c:v>41175</c:v>
                </c:pt>
                <c:pt idx="267">
                  <c:v>41176</c:v>
                </c:pt>
                <c:pt idx="268">
                  <c:v>41177</c:v>
                </c:pt>
                <c:pt idx="269">
                  <c:v>41178</c:v>
                </c:pt>
                <c:pt idx="270">
                  <c:v>41179</c:v>
                </c:pt>
                <c:pt idx="271">
                  <c:v>41180</c:v>
                </c:pt>
                <c:pt idx="272">
                  <c:v>41181</c:v>
                </c:pt>
                <c:pt idx="273">
                  <c:v>41182</c:v>
                </c:pt>
                <c:pt idx="274">
                  <c:v>41183</c:v>
                </c:pt>
                <c:pt idx="275">
                  <c:v>41184</c:v>
                </c:pt>
                <c:pt idx="276">
                  <c:v>41185</c:v>
                </c:pt>
                <c:pt idx="277">
                  <c:v>41186</c:v>
                </c:pt>
                <c:pt idx="278">
                  <c:v>41187</c:v>
                </c:pt>
                <c:pt idx="279">
                  <c:v>41188</c:v>
                </c:pt>
                <c:pt idx="280">
                  <c:v>41189</c:v>
                </c:pt>
                <c:pt idx="281">
                  <c:v>41190</c:v>
                </c:pt>
                <c:pt idx="282">
                  <c:v>41191</c:v>
                </c:pt>
                <c:pt idx="283">
                  <c:v>41192</c:v>
                </c:pt>
                <c:pt idx="284">
                  <c:v>41193</c:v>
                </c:pt>
                <c:pt idx="285">
                  <c:v>41194</c:v>
                </c:pt>
                <c:pt idx="286">
                  <c:v>41195</c:v>
                </c:pt>
                <c:pt idx="287">
                  <c:v>41196</c:v>
                </c:pt>
                <c:pt idx="288">
                  <c:v>41197</c:v>
                </c:pt>
                <c:pt idx="289">
                  <c:v>41198</c:v>
                </c:pt>
                <c:pt idx="290">
                  <c:v>41199</c:v>
                </c:pt>
                <c:pt idx="291">
                  <c:v>41200</c:v>
                </c:pt>
                <c:pt idx="292">
                  <c:v>41201</c:v>
                </c:pt>
                <c:pt idx="293">
                  <c:v>41202</c:v>
                </c:pt>
                <c:pt idx="294">
                  <c:v>41203</c:v>
                </c:pt>
                <c:pt idx="295">
                  <c:v>41204</c:v>
                </c:pt>
                <c:pt idx="296">
                  <c:v>41205</c:v>
                </c:pt>
                <c:pt idx="297">
                  <c:v>41206</c:v>
                </c:pt>
                <c:pt idx="298">
                  <c:v>41207</c:v>
                </c:pt>
                <c:pt idx="299">
                  <c:v>41208</c:v>
                </c:pt>
                <c:pt idx="300">
                  <c:v>41209</c:v>
                </c:pt>
                <c:pt idx="301">
                  <c:v>41210</c:v>
                </c:pt>
                <c:pt idx="302">
                  <c:v>41211</c:v>
                </c:pt>
                <c:pt idx="303">
                  <c:v>41212</c:v>
                </c:pt>
                <c:pt idx="304">
                  <c:v>41213</c:v>
                </c:pt>
                <c:pt idx="305">
                  <c:v>41214</c:v>
                </c:pt>
                <c:pt idx="306">
                  <c:v>41215</c:v>
                </c:pt>
                <c:pt idx="307">
                  <c:v>41216</c:v>
                </c:pt>
                <c:pt idx="308">
                  <c:v>41217</c:v>
                </c:pt>
                <c:pt idx="309">
                  <c:v>41218</c:v>
                </c:pt>
                <c:pt idx="310">
                  <c:v>41219</c:v>
                </c:pt>
                <c:pt idx="311">
                  <c:v>41220</c:v>
                </c:pt>
                <c:pt idx="312">
                  <c:v>41221</c:v>
                </c:pt>
                <c:pt idx="313">
                  <c:v>41222</c:v>
                </c:pt>
                <c:pt idx="314">
                  <c:v>41223</c:v>
                </c:pt>
                <c:pt idx="315">
                  <c:v>41224</c:v>
                </c:pt>
                <c:pt idx="316">
                  <c:v>41225</c:v>
                </c:pt>
                <c:pt idx="317">
                  <c:v>41226</c:v>
                </c:pt>
                <c:pt idx="318">
                  <c:v>41227</c:v>
                </c:pt>
                <c:pt idx="319">
                  <c:v>41228</c:v>
                </c:pt>
                <c:pt idx="320">
                  <c:v>41229</c:v>
                </c:pt>
                <c:pt idx="321">
                  <c:v>41230</c:v>
                </c:pt>
                <c:pt idx="322">
                  <c:v>41231</c:v>
                </c:pt>
                <c:pt idx="323">
                  <c:v>41232</c:v>
                </c:pt>
                <c:pt idx="324">
                  <c:v>41233</c:v>
                </c:pt>
                <c:pt idx="325">
                  <c:v>41234</c:v>
                </c:pt>
                <c:pt idx="326">
                  <c:v>41235</c:v>
                </c:pt>
                <c:pt idx="327">
                  <c:v>41236</c:v>
                </c:pt>
                <c:pt idx="328">
                  <c:v>41237</c:v>
                </c:pt>
                <c:pt idx="329">
                  <c:v>41238</c:v>
                </c:pt>
                <c:pt idx="330">
                  <c:v>41239</c:v>
                </c:pt>
                <c:pt idx="331">
                  <c:v>41240</c:v>
                </c:pt>
                <c:pt idx="332">
                  <c:v>41241</c:v>
                </c:pt>
                <c:pt idx="333">
                  <c:v>41242</c:v>
                </c:pt>
                <c:pt idx="334">
                  <c:v>41243</c:v>
                </c:pt>
                <c:pt idx="335">
                  <c:v>41244</c:v>
                </c:pt>
                <c:pt idx="336">
                  <c:v>41245</c:v>
                </c:pt>
                <c:pt idx="337">
                  <c:v>41246</c:v>
                </c:pt>
                <c:pt idx="338">
                  <c:v>41247</c:v>
                </c:pt>
                <c:pt idx="339">
                  <c:v>41248</c:v>
                </c:pt>
                <c:pt idx="340">
                  <c:v>41249</c:v>
                </c:pt>
                <c:pt idx="341">
                  <c:v>41250</c:v>
                </c:pt>
                <c:pt idx="342">
                  <c:v>41251</c:v>
                </c:pt>
                <c:pt idx="343">
                  <c:v>41252</c:v>
                </c:pt>
                <c:pt idx="344">
                  <c:v>41253</c:v>
                </c:pt>
                <c:pt idx="345">
                  <c:v>41254</c:v>
                </c:pt>
                <c:pt idx="346">
                  <c:v>41255</c:v>
                </c:pt>
                <c:pt idx="347">
                  <c:v>41256</c:v>
                </c:pt>
                <c:pt idx="348">
                  <c:v>41257</c:v>
                </c:pt>
                <c:pt idx="349">
                  <c:v>41258</c:v>
                </c:pt>
                <c:pt idx="350">
                  <c:v>41259</c:v>
                </c:pt>
                <c:pt idx="351">
                  <c:v>41260</c:v>
                </c:pt>
                <c:pt idx="352">
                  <c:v>41261</c:v>
                </c:pt>
                <c:pt idx="353">
                  <c:v>41262</c:v>
                </c:pt>
                <c:pt idx="354">
                  <c:v>41263</c:v>
                </c:pt>
                <c:pt idx="355">
                  <c:v>41264</c:v>
                </c:pt>
                <c:pt idx="356">
                  <c:v>41265</c:v>
                </c:pt>
                <c:pt idx="357">
                  <c:v>41266</c:v>
                </c:pt>
                <c:pt idx="358">
                  <c:v>41267</c:v>
                </c:pt>
                <c:pt idx="359">
                  <c:v>41268</c:v>
                </c:pt>
                <c:pt idx="360">
                  <c:v>41269</c:v>
                </c:pt>
                <c:pt idx="361">
                  <c:v>41270</c:v>
                </c:pt>
                <c:pt idx="362">
                  <c:v>41271</c:v>
                </c:pt>
                <c:pt idx="363">
                  <c:v>41272</c:v>
                </c:pt>
                <c:pt idx="364">
                  <c:v>41273</c:v>
                </c:pt>
                <c:pt idx="365">
                  <c:v>41274</c:v>
                </c:pt>
              </c:numCache>
            </c:numRef>
          </c:xVal>
          <c:yVal>
            <c:numRef>
              <c:f>'Adjusted-scaled WDivide at LT'!$BS$7:$BS$372</c:f>
              <c:numCache>
                <c:formatCode>0.00</c:formatCode>
                <c:ptCount val="366"/>
                <c:pt idx="0">
                  <c:v>2.4238761901187167</c:v>
                </c:pt>
                <c:pt idx="1">
                  <c:v>2.4238761901187167</c:v>
                </c:pt>
                <c:pt idx="2">
                  <c:v>2.3481300591775418</c:v>
                </c:pt>
                <c:pt idx="3">
                  <c:v>2.0451455354126788</c:v>
                </c:pt>
                <c:pt idx="4">
                  <c:v>2.2723839282363096</c:v>
                </c:pt>
                <c:pt idx="5">
                  <c:v>2.3481300591775418</c:v>
                </c:pt>
                <c:pt idx="6">
                  <c:v>2.0451455354126788</c:v>
                </c:pt>
                <c:pt idx="7">
                  <c:v>2.3481300591775418</c:v>
                </c:pt>
                <c:pt idx="8">
                  <c:v>2.2723839282363096</c:v>
                </c:pt>
                <c:pt idx="9">
                  <c:v>2.4238761901187167</c:v>
                </c:pt>
                <c:pt idx="10">
                  <c:v>2.1966377972950992</c:v>
                </c:pt>
                <c:pt idx="11">
                  <c:v>2.2723839282363096</c:v>
                </c:pt>
                <c:pt idx="12">
                  <c:v>2.3481300591775418</c:v>
                </c:pt>
                <c:pt idx="13">
                  <c:v>2.3481300591775418</c:v>
                </c:pt>
                <c:pt idx="14">
                  <c:v>2.1208916663538888</c:v>
                </c:pt>
                <c:pt idx="15">
                  <c:v>2.0451455354126788</c:v>
                </c:pt>
                <c:pt idx="16">
                  <c:v>2.1966377972950992</c:v>
                </c:pt>
                <c:pt idx="17">
                  <c:v>2.4238761901187167</c:v>
                </c:pt>
                <c:pt idx="18">
                  <c:v>2.1208916663538888</c:v>
                </c:pt>
                <c:pt idx="19">
                  <c:v>2.1966377972950992</c:v>
                </c:pt>
                <c:pt idx="20">
                  <c:v>2.1966377972950992</c:v>
                </c:pt>
                <c:pt idx="21">
                  <c:v>2.2723839282363096</c:v>
                </c:pt>
                <c:pt idx="22">
                  <c:v>1.893653273530258</c:v>
                </c:pt>
                <c:pt idx="23">
                  <c:v>2.1208916663538888</c:v>
                </c:pt>
                <c:pt idx="24">
                  <c:v>2.3481300591775418</c:v>
                </c:pt>
                <c:pt idx="25">
                  <c:v>2.2723839282363096</c:v>
                </c:pt>
                <c:pt idx="26">
                  <c:v>2.1966377972950992</c:v>
                </c:pt>
                <c:pt idx="27">
                  <c:v>2.1966377972950992</c:v>
                </c:pt>
                <c:pt idx="28">
                  <c:v>2.1208916663538888</c:v>
                </c:pt>
                <c:pt idx="29">
                  <c:v>2.1208916663538888</c:v>
                </c:pt>
                <c:pt idx="30">
                  <c:v>2.1208916663538888</c:v>
                </c:pt>
                <c:pt idx="31">
                  <c:v>2.2723839282363096</c:v>
                </c:pt>
                <c:pt idx="32">
                  <c:v>2.2723839282363096</c:v>
                </c:pt>
                <c:pt idx="33">
                  <c:v>2.1966377972950992</c:v>
                </c:pt>
                <c:pt idx="34">
                  <c:v>2.2723839282363096</c:v>
                </c:pt>
                <c:pt idx="35">
                  <c:v>2.2723839282363096</c:v>
                </c:pt>
                <c:pt idx="36">
                  <c:v>2.2723839282363096</c:v>
                </c:pt>
                <c:pt idx="37">
                  <c:v>2.2723839282363096</c:v>
                </c:pt>
                <c:pt idx="38">
                  <c:v>2.2723839282363096</c:v>
                </c:pt>
                <c:pt idx="39">
                  <c:v>2.2723839282363096</c:v>
                </c:pt>
                <c:pt idx="40">
                  <c:v>2.3481300591775418</c:v>
                </c:pt>
                <c:pt idx="41">
                  <c:v>2.2723839282363096</c:v>
                </c:pt>
                <c:pt idx="42">
                  <c:v>2.1966377972950992</c:v>
                </c:pt>
                <c:pt idx="43">
                  <c:v>1.9693994044714684</c:v>
                </c:pt>
                <c:pt idx="44">
                  <c:v>2.0451455354126788</c:v>
                </c:pt>
                <c:pt idx="45">
                  <c:v>2.1208916663538888</c:v>
                </c:pt>
                <c:pt idx="46">
                  <c:v>2.1208916663538888</c:v>
                </c:pt>
                <c:pt idx="47">
                  <c:v>2.1208916663538888</c:v>
                </c:pt>
                <c:pt idx="48">
                  <c:v>2.1208916663538888</c:v>
                </c:pt>
                <c:pt idx="49">
                  <c:v>2.1208916663538888</c:v>
                </c:pt>
                <c:pt idx="50">
                  <c:v>2.1208916663538888</c:v>
                </c:pt>
                <c:pt idx="51">
                  <c:v>2.2723839282363096</c:v>
                </c:pt>
                <c:pt idx="52">
                  <c:v>2.2723839282363096</c:v>
                </c:pt>
                <c:pt idx="53">
                  <c:v>2.0451455354126788</c:v>
                </c:pt>
                <c:pt idx="54">
                  <c:v>2.1208916663538888</c:v>
                </c:pt>
                <c:pt idx="55">
                  <c:v>2.1966377972950992</c:v>
                </c:pt>
                <c:pt idx="56">
                  <c:v>2.1966377972950992</c:v>
                </c:pt>
                <c:pt idx="57">
                  <c:v>2.1208916663538888</c:v>
                </c:pt>
                <c:pt idx="58">
                  <c:v>2.1208916663538888</c:v>
                </c:pt>
                <c:pt idx="59">
                  <c:v>#N/A</c:v>
                </c:pt>
                <c:pt idx="60">
                  <c:v>2.2723839282363096</c:v>
                </c:pt>
                <c:pt idx="61">
                  <c:v>2.5753684520011508</c:v>
                </c:pt>
                <c:pt idx="62">
                  <c:v>2.4238761901187167</c:v>
                </c:pt>
                <c:pt idx="63">
                  <c:v>2.4996223210599378</c:v>
                </c:pt>
                <c:pt idx="64">
                  <c:v>2.7268607138835717</c:v>
                </c:pt>
                <c:pt idx="65">
                  <c:v>2.651114582942395</c:v>
                </c:pt>
                <c:pt idx="66">
                  <c:v>2.7268607138835717</c:v>
                </c:pt>
                <c:pt idx="67">
                  <c:v>2.8026068448247767</c:v>
                </c:pt>
                <c:pt idx="68">
                  <c:v>2.7268607138835717</c:v>
                </c:pt>
                <c:pt idx="69">
                  <c:v>2.7268607138835717</c:v>
                </c:pt>
                <c:pt idx="70">
                  <c:v>2.8026068448247767</c:v>
                </c:pt>
                <c:pt idx="71">
                  <c:v>3.0298452376484128</c:v>
                </c:pt>
                <c:pt idx="72">
                  <c:v>2.9540991067072024</c:v>
                </c:pt>
                <c:pt idx="73">
                  <c:v>3.1055913685896477</c:v>
                </c:pt>
                <c:pt idx="74">
                  <c:v>3.1813374995308341</c:v>
                </c:pt>
                <c:pt idx="75">
                  <c:v>3.5600681542368777</c:v>
                </c:pt>
                <c:pt idx="76">
                  <c:v>4.0145449398841455</c:v>
                </c:pt>
                <c:pt idx="77">
                  <c:v>4.0902910708253577</c:v>
                </c:pt>
                <c:pt idx="78">
                  <c:v>3.7873065470605587</c:v>
                </c:pt>
                <c:pt idx="79">
                  <c:v>3.7873065470605587</c:v>
                </c:pt>
                <c:pt idx="80">
                  <c:v>4.5447678564726175</c:v>
                </c:pt>
                <c:pt idx="81">
                  <c:v>4.9234985111786713</c:v>
                </c:pt>
                <c:pt idx="82">
                  <c:v>5.9081982134144084</c:v>
                </c:pt>
                <c:pt idx="83">
                  <c:v>5.9081982134144084</c:v>
                </c:pt>
                <c:pt idx="84">
                  <c:v>6.1354366062380246</c:v>
                </c:pt>
                <c:pt idx="85">
                  <c:v>6.2869288681204445</c:v>
                </c:pt>
                <c:pt idx="86">
                  <c:v>6.5141672609440855</c:v>
                </c:pt>
                <c:pt idx="87">
                  <c:v>7.1958824394149765</c:v>
                </c:pt>
                <c:pt idx="88">
                  <c:v>6.6656595228265045</c:v>
                </c:pt>
                <c:pt idx="89">
                  <c:v>6.6656595228265045</c:v>
                </c:pt>
                <c:pt idx="90">
                  <c:v>7.5746130941210534</c:v>
                </c:pt>
                <c:pt idx="91">
                  <c:v>8.3320744035331309</c:v>
                </c:pt>
                <c:pt idx="92">
                  <c:v>8.7108050582391829</c:v>
                </c:pt>
                <c:pt idx="93">
                  <c:v>9.8469970223573426</c:v>
                </c:pt>
                <c:pt idx="94">
                  <c:v>11.740650295887599</c:v>
                </c:pt>
                <c:pt idx="95">
                  <c:v>12.498111605299698</c:v>
                </c:pt>
                <c:pt idx="96">
                  <c:v>13.255572914711806</c:v>
                </c:pt>
                <c:pt idx="97">
                  <c:v>14.770495533536026</c:v>
                </c:pt>
                <c:pt idx="98">
                  <c:v>19.693994044714731</c:v>
                </c:pt>
                <c:pt idx="99">
                  <c:v>20.451455354126793</c:v>
                </c:pt>
                <c:pt idx="100">
                  <c:v>17.042879461772323</c:v>
                </c:pt>
                <c:pt idx="101">
                  <c:v>17.800340771184423</c:v>
                </c:pt>
                <c:pt idx="102">
                  <c:v>19.315263390008631</c:v>
                </c:pt>
                <c:pt idx="103">
                  <c:v>20.451455354126793</c:v>
                </c:pt>
                <c:pt idx="104">
                  <c:v>24.996223210599183</c:v>
                </c:pt>
                <c:pt idx="105">
                  <c:v>27.647337793541766</c:v>
                </c:pt>
                <c:pt idx="106">
                  <c:v>29.162260412365889</c:v>
                </c:pt>
                <c:pt idx="107">
                  <c:v>32.949566959426193</c:v>
                </c:pt>
                <c:pt idx="108">
                  <c:v>33.328297614132524</c:v>
                </c:pt>
                <c:pt idx="109">
                  <c:v>39.009257434723295</c:v>
                </c:pt>
                <c:pt idx="110">
                  <c:v>46.205139874138673</c:v>
                </c:pt>
                <c:pt idx="111">
                  <c:v>39.766718744136099</c:v>
                </c:pt>
                <c:pt idx="112">
                  <c:v>46.962601183550404</c:v>
                </c:pt>
                <c:pt idx="113">
                  <c:v>51.507369040023022</c:v>
                </c:pt>
                <c:pt idx="114">
                  <c:v>57.945790170026008</c:v>
                </c:pt>
                <c:pt idx="115">
                  <c:v>59.839443443555993</c:v>
                </c:pt>
                <c:pt idx="116">
                  <c:v>60.596904752968257</c:v>
                </c:pt>
                <c:pt idx="117">
                  <c:v>67.414056537677197</c:v>
                </c:pt>
                <c:pt idx="118">
                  <c:v>73.378416328865939</c:v>
                </c:pt>
                <c:pt idx="119">
                  <c:v>77.639784214740558</c:v>
                </c:pt>
                <c:pt idx="120">
                  <c:v>81.04836010709505</c:v>
                </c:pt>
                <c:pt idx="121">
                  <c:v>84.722047457743358</c:v>
                </c:pt>
                <c:pt idx="122">
                  <c:v>90.781737933040489</c:v>
                </c:pt>
                <c:pt idx="123">
                  <c:v>79.154706833563381</c:v>
                </c:pt>
                <c:pt idx="124">
                  <c:v>79.154706833563424</c:v>
                </c:pt>
                <c:pt idx="125">
                  <c:v>87.407030419184508</c:v>
                </c:pt>
                <c:pt idx="126">
                  <c:v>100.74235415180974</c:v>
                </c:pt>
                <c:pt idx="127">
                  <c:v>106.42331397240051</c:v>
                </c:pt>
                <c:pt idx="128">
                  <c:v>122.70873212475968</c:v>
                </c:pt>
                <c:pt idx="129">
                  <c:v>135.20684373005992</c:v>
                </c:pt>
                <c:pt idx="130">
                  <c:v>133.31319045653021</c:v>
                </c:pt>
                <c:pt idx="131">
                  <c:v>137.85795831300467</c:v>
                </c:pt>
                <c:pt idx="132">
                  <c:v>131.41953718300002</c:v>
                </c:pt>
                <c:pt idx="133">
                  <c:v>124.60238539829015</c:v>
                </c:pt>
                <c:pt idx="134">
                  <c:v>140.13034224123967</c:v>
                </c:pt>
                <c:pt idx="135">
                  <c:v>159.82433628595555</c:v>
                </c:pt>
                <c:pt idx="136">
                  <c:v>163.23291217830752</c:v>
                </c:pt>
                <c:pt idx="137">
                  <c:v>161.71798955948404</c:v>
                </c:pt>
                <c:pt idx="138">
                  <c:v>160.20306694065982</c:v>
                </c:pt>
                <c:pt idx="139">
                  <c:v>158.3094136671296</c:v>
                </c:pt>
                <c:pt idx="140">
                  <c:v>153.76464581065696</c:v>
                </c:pt>
                <c:pt idx="141">
                  <c:v>147.85795831300467</c:v>
                </c:pt>
                <c:pt idx="142">
                  <c:v>153.53891813359462</c:v>
                </c:pt>
                <c:pt idx="143">
                  <c:v>153.76464581065696</c:v>
                </c:pt>
                <c:pt idx="144">
                  <c:v>156.41576039359933</c:v>
                </c:pt>
                <c:pt idx="145">
                  <c:v>156.79449104830536</c:v>
                </c:pt>
                <c:pt idx="146">
                  <c:v>144.29637944300566</c:v>
                </c:pt>
                <c:pt idx="147">
                  <c:v>162.0967202141901</c:v>
                </c:pt>
                <c:pt idx="148">
                  <c:v>146.16710072376628</c:v>
                </c:pt>
                <c:pt idx="149">
                  <c:v>136.72176634888461</c:v>
                </c:pt>
                <c:pt idx="150">
                  <c:v>138.23668896770872</c:v>
                </c:pt>
                <c:pt idx="151">
                  <c:v>135.58557438476635</c:v>
                </c:pt>
                <c:pt idx="152">
                  <c:v>126.11730801711518</c:v>
                </c:pt>
                <c:pt idx="153">
                  <c:v>118.6490416494639</c:v>
                </c:pt>
                <c:pt idx="154">
                  <c:v>117.13545936080772</c:v>
                </c:pt>
                <c:pt idx="155">
                  <c:v>113.84815281374718</c:v>
                </c:pt>
                <c:pt idx="156">
                  <c:v>117.95221501269855</c:v>
                </c:pt>
                <c:pt idx="157">
                  <c:v>116.6490416494639</c:v>
                </c:pt>
                <c:pt idx="158">
                  <c:v>111.03565927260441</c:v>
                </c:pt>
                <c:pt idx="159">
                  <c:v>102.87900997291347</c:v>
                </c:pt>
                <c:pt idx="160">
                  <c:v>108.82878053491139</c:v>
                </c:pt>
                <c:pt idx="161">
                  <c:v>102.37774062761945</c:v>
                </c:pt>
                <c:pt idx="162">
                  <c:v>102.36415224761976</c:v>
                </c:pt>
                <c:pt idx="163">
                  <c:v>98.235957294911728</c:v>
                </c:pt>
                <c:pt idx="164">
                  <c:v>90.443429676650524</c:v>
                </c:pt>
                <c:pt idx="165">
                  <c:v>88.831491581591152</c:v>
                </c:pt>
                <c:pt idx="166">
                  <c:v>86.472858177256171</c:v>
                </c:pt>
                <c:pt idx="167">
                  <c:v>79.821891835252984</c:v>
                </c:pt>
                <c:pt idx="168">
                  <c:v>78.263414053409889</c:v>
                </c:pt>
                <c:pt idx="169">
                  <c:v>70.218174098262224</c:v>
                </c:pt>
                <c:pt idx="170">
                  <c:v>64.612771569142609</c:v>
                </c:pt>
                <c:pt idx="171">
                  <c:v>62.732559724881348</c:v>
                </c:pt>
                <c:pt idx="172">
                  <c:v>59.21847950212063</c:v>
                </c:pt>
                <c:pt idx="173">
                  <c:v>53.213669326840055</c:v>
                </c:pt>
                <c:pt idx="174">
                  <c:v>51.099113314629726</c:v>
                </c:pt>
                <c:pt idx="175">
                  <c:v>44.284016619437246</c:v>
                </c:pt>
                <c:pt idx="176">
                  <c:v>46.263236841446783</c:v>
                </c:pt>
                <c:pt idx="177">
                  <c:v>43.024438032504158</c:v>
                </c:pt>
                <c:pt idx="178">
                  <c:v>39.321973032316144</c:v>
                </c:pt>
                <c:pt idx="179">
                  <c:v>36.337913108821581</c:v>
                </c:pt>
                <c:pt idx="180">
                  <c:v>34.076050979619396</c:v>
                </c:pt>
                <c:pt idx="181">
                  <c:v>30.656953288230831</c:v>
                </c:pt>
                <c:pt idx="182">
                  <c:v>27.043330401043427</c:v>
                </c:pt>
                <c:pt idx="183">
                  <c:v>31.275759908794029</c:v>
                </c:pt>
                <c:pt idx="184">
                  <c:v>27.162297320121489</c:v>
                </c:pt>
                <c:pt idx="185">
                  <c:v>23.316991056124831</c:v>
                </c:pt>
                <c:pt idx="186">
                  <c:v>22.178009373944224</c:v>
                </c:pt>
                <c:pt idx="187">
                  <c:v>19.079309105581189</c:v>
                </c:pt>
                <c:pt idx="188">
                  <c:v>18.855279998498691</c:v>
                </c:pt>
                <c:pt idx="189">
                  <c:v>18.322667187441329</c:v>
                </c:pt>
                <c:pt idx="190">
                  <c:v>21.729263956136073</c:v>
                </c:pt>
                <c:pt idx="191">
                  <c:v>17.341303852481577</c:v>
                </c:pt>
                <c:pt idx="192">
                  <c:v>14.612576888551089</c:v>
                </c:pt>
                <c:pt idx="193">
                  <c:v>17.234027691763789</c:v>
                </c:pt>
                <c:pt idx="194">
                  <c:v>16.445326993331243</c:v>
                </c:pt>
                <c:pt idx="195">
                  <c:v>13.93179852587922</c:v>
                </c:pt>
                <c:pt idx="196">
                  <c:v>11.550536562136498</c:v>
                </c:pt>
                <c:pt idx="197">
                  <c:v>11.373265045384027</c:v>
                </c:pt>
                <c:pt idx="198">
                  <c:v>10.044966352950743</c:v>
                </c:pt>
                <c:pt idx="199">
                  <c:v>9.8939821122497147</c:v>
                </c:pt>
                <c:pt idx="200">
                  <c:v>8.4711638532322446</c:v>
                </c:pt>
                <c:pt idx="201">
                  <c:v>8.7429997169362803</c:v>
                </c:pt>
                <c:pt idx="202">
                  <c:v>7.1070610557494769</c:v>
                </c:pt>
                <c:pt idx="203">
                  <c:v>5.8818022166547808</c:v>
                </c:pt>
                <c:pt idx="204">
                  <c:v>5.0240424548661942</c:v>
                </c:pt>
                <c:pt idx="205">
                  <c:v>4.6183529757659745</c:v>
                </c:pt>
                <c:pt idx="206">
                  <c:v>4.464639359619162</c:v>
                </c:pt>
                <c:pt idx="207">
                  <c:v>6.7035325882971115</c:v>
                </c:pt>
                <c:pt idx="208">
                  <c:v>4.9059653567541188</c:v>
                </c:pt>
                <c:pt idx="209">
                  <c:v>4.8526975737842335</c:v>
                </c:pt>
                <c:pt idx="210">
                  <c:v>5.1835740469666645</c:v>
                </c:pt>
                <c:pt idx="211">
                  <c:v>4.3855384075241783</c:v>
                </c:pt>
                <c:pt idx="212">
                  <c:v>3.3910427379299128</c:v>
                </c:pt>
                <c:pt idx="213">
                  <c:v>4.2796563981784024</c:v>
                </c:pt>
                <c:pt idx="214">
                  <c:v>4.6222895085012645</c:v>
                </c:pt>
                <c:pt idx="215">
                  <c:v>3.4839517259067452</c:v>
                </c:pt>
                <c:pt idx="216">
                  <c:v>3.2381489431245227</c:v>
                </c:pt>
                <c:pt idx="217">
                  <c:v>2.8322743153298271</c:v>
                </c:pt>
                <c:pt idx="218">
                  <c:v>2.9006498658184134</c:v>
                </c:pt>
                <c:pt idx="219">
                  <c:v>2.8583000147005464</c:v>
                </c:pt>
                <c:pt idx="220">
                  <c:v>2.4617492555893392</c:v>
                </c:pt>
                <c:pt idx="221">
                  <c:v>2.1587647318245002</c:v>
                </c:pt>
                <c:pt idx="222">
                  <c:v>2.0451455354126784</c:v>
                </c:pt>
                <c:pt idx="223">
                  <c:v>2.2497167407949878</c:v>
                </c:pt>
                <c:pt idx="224">
                  <c:v>2.4238761901187167</c:v>
                </c:pt>
                <c:pt idx="225">
                  <c:v>2.3102569937068909</c:v>
                </c:pt>
                <c:pt idx="226">
                  <c:v>1.9070873212476185</c:v>
                </c:pt>
                <c:pt idx="227">
                  <c:v>1.6847941219707616</c:v>
                </c:pt>
                <c:pt idx="228">
                  <c:v>1.6847941219707616</c:v>
                </c:pt>
                <c:pt idx="229">
                  <c:v>1.628541815236022</c:v>
                </c:pt>
                <c:pt idx="230">
                  <c:v>1.4391764878829827</c:v>
                </c:pt>
                <c:pt idx="231">
                  <c:v>1.2876842260005754</c:v>
                </c:pt>
                <c:pt idx="232">
                  <c:v>1.2119380950593466</c:v>
                </c:pt>
                <c:pt idx="233">
                  <c:v>1.5149226188242058</c:v>
                </c:pt>
                <c:pt idx="234">
                  <c:v>1.9809672021419007</c:v>
                </c:pt>
                <c:pt idx="235">
                  <c:v>1.5527956842948116</c:v>
                </c:pt>
                <c:pt idx="236">
                  <c:v>1.2876842260005756</c:v>
                </c:pt>
                <c:pt idx="237">
                  <c:v>1.1740650295887789</c:v>
                </c:pt>
                <c:pt idx="238">
                  <c:v>1.4931885564063121</c:v>
                </c:pt>
                <c:pt idx="239">
                  <c:v>1.2659501635826795</c:v>
                </c:pt>
                <c:pt idx="240">
                  <c:v>1.0604458331769528</c:v>
                </c:pt>
                <c:pt idx="241">
                  <c:v>0.98469970223573844</c:v>
                </c:pt>
                <c:pt idx="242">
                  <c:v>0.98469970223573844</c:v>
                </c:pt>
                <c:pt idx="243">
                  <c:v>0.98469970223573844</c:v>
                </c:pt>
                <c:pt idx="244">
                  <c:v>0.87964489578251226</c:v>
                </c:pt>
                <c:pt idx="245">
                  <c:v>0.75746130941210321</c:v>
                </c:pt>
                <c:pt idx="246">
                  <c:v>0.57567059515320063</c:v>
                </c:pt>
                <c:pt idx="247">
                  <c:v>0.57567059515320063</c:v>
                </c:pt>
                <c:pt idx="248">
                  <c:v>0.64005480645323476</c:v>
                </c:pt>
                <c:pt idx="249">
                  <c:v>0.72337555048856483</c:v>
                </c:pt>
                <c:pt idx="250">
                  <c:v>0.98469970223573844</c:v>
                </c:pt>
                <c:pt idx="251">
                  <c:v>0.98469970223573844</c:v>
                </c:pt>
                <c:pt idx="252">
                  <c:v>1.0225727677063401</c:v>
                </c:pt>
                <c:pt idx="253">
                  <c:v>1.1740650295887789</c:v>
                </c:pt>
                <c:pt idx="254">
                  <c:v>1.0604458331769528</c:v>
                </c:pt>
                <c:pt idx="255">
                  <c:v>1.1361919641181581</c:v>
                </c:pt>
                <c:pt idx="256">
                  <c:v>1.2876842260005754</c:v>
                </c:pt>
                <c:pt idx="257">
                  <c:v>1.0604458331769528</c:v>
                </c:pt>
                <c:pt idx="258">
                  <c:v>0.94682663676513379</c:v>
                </c:pt>
                <c:pt idx="259">
                  <c:v>1.0604458331769528</c:v>
                </c:pt>
                <c:pt idx="260">
                  <c:v>1.1740650295887789</c:v>
                </c:pt>
                <c:pt idx="261">
                  <c:v>1.1740650295887789</c:v>
                </c:pt>
                <c:pt idx="262">
                  <c:v>1.0983188986475501</c:v>
                </c:pt>
                <c:pt idx="263">
                  <c:v>0.98469970223573844</c:v>
                </c:pt>
                <c:pt idx="264">
                  <c:v>0.9859123956886735</c:v>
                </c:pt>
                <c:pt idx="265">
                  <c:v>0.94682663676513379</c:v>
                </c:pt>
                <c:pt idx="266">
                  <c:v>1.1361919641181581</c:v>
                </c:pt>
                <c:pt idx="267">
                  <c:v>0.98469970223573844</c:v>
                </c:pt>
                <c:pt idx="268">
                  <c:v>1.0983188986475501</c:v>
                </c:pt>
                <c:pt idx="269">
                  <c:v>0.98469970223573844</c:v>
                </c:pt>
                <c:pt idx="270">
                  <c:v>0.94682663676513379</c:v>
                </c:pt>
                <c:pt idx="271">
                  <c:v>0.98469970223573844</c:v>
                </c:pt>
                <c:pt idx="272">
                  <c:v>0.90895357129452392</c:v>
                </c:pt>
                <c:pt idx="273">
                  <c:v>0.94682663676513379</c:v>
                </c:pt>
                <c:pt idx="274">
                  <c:v>1.0604458331769528</c:v>
                </c:pt>
                <c:pt idx="275">
                  <c:v>1.0604458331769528</c:v>
                </c:pt>
                <c:pt idx="276">
                  <c:v>1.1361919641181581</c:v>
                </c:pt>
                <c:pt idx="277">
                  <c:v>1.1361919641181581</c:v>
                </c:pt>
                <c:pt idx="278">
                  <c:v>1.1361919641181581</c:v>
                </c:pt>
                <c:pt idx="279">
                  <c:v>1.1361919641181581</c:v>
                </c:pt>
                <c:pt idx="280">
                  <c:v>1.2119380950593466</c:v>
                </c:pt>
                <c:pt idx="281">
                  <c:v>1.2119380950593466</c:v>
                </c:pt>
                <c:pt idx="282">
                  <c:v>1.2119380950593466</c:v>
                </c:pt>
                <c:pt idx="283">
                  <c:v>1.2119380950593466</c:v>
                </c:pt>
                <c:pt idx="284">
                  <c:v>1.2119380950593466</c:v>
                </c:pt>
                <c:pt idx="285">
                  <c:v>1.2119380950593466</c:v>
                </c:pt>
                <c:pt idx="286">
                  <c:v>1.4391764878829827</c:v>
                </c:pt>
                <c:pt idx="287">
                  <c:v>1.7421610116478372</c:v>
                </c:pt>
                <c:pt idx="288">
                  <c:v>1.7421610116478372</c:v>
                </c:pt>
                <c:pt idx="289">
                  <c:v>1.893653273530258</c:v>
                </c:pt>
                <c:pt idx="290">
                  <c:v>1.8179071425890476</c:v>
                </c:pt>
                <c:pt idx="291">
                  <c:v>1.8179071425890476</c:v>
                </c:pt>
                <c:pt idx="292">
                  <c:v>1.9693994044714684</c:v>
                </c:pt>
                <c:pt idx="293">
                  <c:v>1.893653273530258</c:v>
                </c:pt>
                <c:pt idx="294">
                  <c:v>1.7421610116478372</c:v>
                </c:pt>
                <c:pt idx="295">
                  <c:v>1.8179071425890476</c:v>
                </c:pt>
                <c:pt idx="296">
                  <c:v>2.0451455354126788</c:v>
                </c:pt>
                <c:pt idx="297">
                  <c:v>1.9693994044714684</c:v>
                </c:pt>
                <c:pt idx="298">
                  <c:v>2.0451455354126788</c:v>
                </c:pt>
                <c:pt idx="299">
                  <c:v>1.9693994044714684</c:v>
                </c:pt>
                <c:pt idx="300">
                  <c:v>2.1208916663538888</c:v>
                </c:pt>
                <c:pt idx="301">
                  <c:v>1.9693994044714684</c:v>
                </c:pt>
                <c:pt idx="302">
                  <c:v>2.651114582942395</c:v>
                </c:pt>
                <c:pt idx="303">
                  <c:v>2.4996223210599378</c:v>
                </c:pt>
                <c:pt idx="304">
                  <c:v>2.9540991067072024</c:v>
                </c:pt>
                <c:pt idx="305">
                  <c:v>2.8026068448247767</c:v>
                </c:pt>
                <c:pt idx="306">
                  <c:v>2.4996223210599378</c:v>
                </c:pt>
                <c:pt idx="307">
                  <c:v>3.1055913685896477</c:v>
                </c:pt>
                <c:pt idx="308">
                  <c:v>2.4996223210599378</c:v>
                </c:pt>
                <c:pt idx="309">
                  <c:v>2.1208916663538888</c:v>
                </c:pt>
                <c:pt idx="310">
                  <c:v>2.8026068448247767</c:v>
                </c:pt>
                <c:pt idx="311">
                  <c:v>2.8026068448247767</c:v>
                </c:pt>
                <c:pt idx="312">
                  <c:v>2.5753684520011508</c:v>
                </c:pt>
                <c:pt idx="313">
                  <c:v>2.3481300591775418</c:v>
                </c:pt>
                <c:pt idx="314">
                  <c:v>2.3481300591775418</c:v>
                </c:pt>
                <c:pt idx="315">
                  <c:v>2.4238761901187167</c:v>
                </c:pt>
                <c:pt idx="316">
                  <c:v>2.4238761901187167</c:v>
                </c:pt>
                <c:pt idx="317">
                  <c:v>2.2723839282363096</c:v>
                </c:pt>
                <c:pt idx="318">
                  <c:v>2.3481300591775418</c:v>
                </c:pt>
                <c:pt idx="319">
                  <c:v>2.3481300591775418</c:v>
                </c:pt>
                <c:pt idx="320">
                  <c:v>2.2723839282363096</c:v>
                </c:pt>
                <c:pt idx="321">
                  <c:v>2.3481300591775418</c:v>
                </c:pt>
                <c:pt idx="322">
                  <c:v>2.3481300591775418</c:v>
                </c:pt>
                <c:pt idx="323">
                  <c:v>2.4238761901187167</c:v>
                </c:pt>
                <c:pt idx="324">
                  <c:v>2.1966377972950992</c:v>
                </c:pt>
                <c:pt idx="325">
                  <c:v>2.4996223210599378</c:v>
                </c:pt>
                <c:pt idx="326">
                  <c:v>2.2723839282363096</c:v>
                </c:pt>
                <c:pt idx="327">
                  <c:v>2.3481300591775418</c:v>
                </c:pt>
                <c:pt idx="328">
                  <c:v>2.4996223210599378</c:v>
                </c:pt>
                <c:pt idx="329">
                  <c:v>2.3481300591775418</c:v>
                </c:pt>
                <c:pt idx="330">
                  <c:v>2.2723839282363096</c:v>
                </c:pt>
                <c:pt idx="331">
                  <c:v>2.2723839282363096</c:v>
                </c:pt>
                <c:pt idx="332">
                  <c:v>2.2723839282363096</c:v>
                </c:pt>
                <c:pt idx="333">
                  <c:v>2.2723839282363096</c:v>
                </c:pt>
                <c:pt idx="334">
                  <c:v>2.2723839282363096</c:v>
                </c:pt>
                <c:pt idx="335">
                  <c:v>2.2723839282363096</c:v>
                </c:pt>
                <c:pt idx="336">
                  <c:v>2.1208916663538888</c:v>
                </c:pt>
                <c:pt idx="337">
                  <c:v>2.1966377972950992</c:v>
                </c:pt>
                <c:pt idx="338">
                  <c:v>2.1966377972950992</c:v>
                </c:pt>
                <c:pt idx="339">
                  <c:v>2.2723839282363096</c:v>
                </c:pt>
                <c:pt idx="340">
                  <c:v>2.1966377972950992</c:v>
                </c:pt>
                <c:pt idx="341">
                  <c:v>2.1966377972950992</c:v>
                </c:pt>
                <c:pt idx="342">
                  <c:v>2.1208916663538888</c:v>
                </c:pt>
                <c:pt idx="343">
                  <c:v>2.1966377972950992</c:v>
                </c:pt>
                <c:pt idx="344">
                  <c:v>2.2723839282363096</c:v>
                </c:pt>
                <c:pt idx="345">
                  <c:v>2.1966377972950992</c:v>
                </c:pt>
                <c:pt idx="346">
                  <c:v>2.1208916663538888</c:v>
                </c:pt>
                <c:pt idx="347">
                  <c:v>2.0451455354126788</c:v>
                </c:pt>
                <c:pt idx="348">
                  <c:v>2.1208916663538888</c:v>
                </c:pt>
                <c:pt idx="349">
                  <c:v>1.9693994044714684</c:v>
                </c:pt>
                <c:pt idx="350">
                  <c:v>1.9693994044714684</c:v>
                </c:pt>
                <c:pt idx="351">
                  <c:v>2.0451455354126788</c:v>
                </c:pt>
                <c:pt idx="352">
                  <c:v>1.9693994044714684</c:v>
                </c:pt>
                <c:pt idx="353">
                  <c:v>1.9693994044714684</c:v>
                </c:pt>
                <c:pt idx="354">
                  <c:v>1.8179071425890476</c:v>
                </c:pt>
                <c:pt idx="355">
                  <c:v>2.0451455354126788</c:v>
                </c:pt>
                <c:pt idx="356">
                  <c:v>2.0451455354126788</c:v>
                </c:pt>
                <c:pt idx="357">
                  <c:v>2.1208916663538888</c:v>
                </c:pt>
                <c:pt idx="358">
                  <c:v>2.0451455354126788</c:v>
                </c:pt>
                <c:pt idx="359">
                  <c:v>2.0451455354126788</c:v>
                </c:pt>
                <c:pt idx="360">
                  <c:v>1.9693994044714684</c:v>
                </c:pt>
                <c:pt idx="361">
                  <c:v>1.9693994044714684</c:v>
                </c:pt>
                <c:pt idx="362">
                  <c:v>2.0451455354126788</c:v>
                </c:pt>
                <c:pt idx="363">
                  <c:v>2.0451455354126788</c:v>
                </c:pt>
                <c:pt idx="364">
                  <c:v>2.1966377972950992</c:v>
                </c:pt>
                <c:pt idx="365">
                  <c:v>2.2723839282363096</c:v>
                </c:pt>
              </c:numCache>
            </c:numRef>
          </c:yVal>
          <c:smooth val="0"/>
          <c:extLst>
            <c:ext xmlns:c16="http://schemas.microsoft.com/office/drawing/2014/chart" uri="{C3380CC4-5D6E-409C-BE32-E72D297353CC}">
              <c16:uniqueId val="{00000002-5FCD-47F9-B16E-B3C40A925ED0}"/>
            </c:ext>
          </c:extLst>
        </c:ser>
        <c:ser>
          <c:idx val="4"/>
          <c:order val="3"/>
          <c:tx>
            <c:v>R2Cross measurements, 2010</c:v>
          </c:tx>
          <c:spPr>
            <a:ln>
              <a:noFill/>
            </a:ln>
          </c:spPr>
          <c:marker>
            <c:symbol val="circle"/>
            <c:size val="5"/>
            <c:spPr>
              <a:solidFill>
                <a:schemeClr val="tx1"/>
              </a:solidFill>
              <a:ln>
                <a:solidFill>
                  <a:sysClr val="windowText" lastClr="000000"/>
                </a:solidFill>
              </a:ln>
            </c:spPr>
          </c:marker>
          <c:dLbls>
            <c:dLbl>
              <c:idx val="0"/>
              <c:delete val="1"/>
              <c:extLst>
                <c:ext xmlns:c15="http://schemas.microsoft.com/office/drawing/2012/chart" uri="{CE6537A1-D6FC-4f65-9D91-7224C49458BB}"/>
                <c:ext xmlns:c16="http://schemas.microsoft.com/office/drawing/2014/chart" uri="{C3380CC4-5D6E-409C-BE32-E72D297353CC}">
                  <c16:uniqueId val="{00000003-5FCD-47F9-B16E-B3C40A925ED0}"/>
                </c:ext>
              </c:extLst>
            </c:dLbl>
            <c:dLbl>
              <c:idx val="1"/>
              <c:delete val="1"/>
              <c:extLst>
                <c:ext xmlns:c15="http://schemas.microsoft.com/office/drawing/2012/chart" uri="{CE6537A1-D6FC-4f65-9D91-7224C49458BB}"/>
                <c:ext xmlns:c16="http://schemas.microsoft.com/office/drawing/2014/chart" uri="{C3380CC4-5D6E-409C-BE32-E72D297353CC}">
                  <c16:uniqueId val="{00000004-5FCD-47F9-B16E-B3C40A925ED0}"/>
                </c:ext>
              </c:extLst>
            </c:dLbl>
            <c:dLbl>
              <c:idx val="2"/>
              <c:delete val="1"/>
              <c:extLst>
                <c:ext xmlns:c15="http://schemas.microsoft.com/office/drawing/2012/chart" uri="{CE6537A1-D6FC-4f65-9D91-7224C49458BB}"/>
                <c:ext xmlns:c16="http://schemas.microsoft.com/office/drawing/2014/chart" uri="{C3380CC4-5D6E-409C-BE32-E72D297353CC}">
                  <c16:uniqueId val="{00000005-5FCD-47F9-B16E-B3C40A925ED0}"/>
                </c:ext>
              </c:extLst>
            </c:dLbl>
            <c:dLbl>
              <c:idx val="3"/>
              <c:delete val="1"/>
              <c:extLst>
                <c:ext xmlns:c15="http://schemas.microsoft.com/office/drawing/2012/chart" uri="{CE6537A1-D6FC-4f65-9D91-7224C49458BB}"/>
                <c:ext xmlns:c16="http://schemas.microsoft.com/office/drawing/2014/chart" uri="{C3380CC4-5D6E-409C-BE32-E72D297353CC}">
                  <c16:uniqueId val="{00000006-5FCD-47F9-B16E-B3C40A925ED0}"/>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numRef>
              <c:f>'R2Cross'!$C$2:$C$5</c:f>
              <c:numCache>
                <c:formatCode>m/d/yyyy</c:formatCode>
                <c:ptCount val="4"/>
                <c:pt idx="0">
                  <c:v>41096</c:v>
                </c:pt>
                <c:pt idx="1">
                  <c:v>41096</c:v>
                </c:pt>
                <c:pt idx="2">
                  <c:v>41139</c:v>
                </c:pt>
                <c:pt idx="3">
                  <c:v>41139</c:v>
                </c:pt>
              </c:numCache>
            </c:numRef>
          </c:xVal>
          <c:yVal>
            <c:numRef>
              <c:f>'R2Cross'!$D$2:$D$5</c:f>
              <c:numCache>
                <c:formatCode>General</c:formatCode>
                <c:ptCount val="4"/>
                <c:pt idx="0">
                  <c:v>10.7</c:v>
                </c:pt>
                <c:pt idx="1">
                  <c:v>15.2</c:v>
                </c:pt>
                <c:pt idx="2">
                  <c:v>2.5</c:v>
                </c:pt>
                <c:pt idx="3">
                  <c:v>2.4</c:v>
                </c:pt>
              </c:numCache>
            </c:numRef>
          </c:yVal>
          <c:smooth val="0"/>
          <c:extLst>
            <c:ext xmlns:c16="http://schemas.microsoft.com/office/drawing/2014/chart" uri="{C3380CC4-5D6E-409C-BE32-E72D297353CC}">
              <c16:uniqueId val="{00000007-5FCD-47F9-B16E-B3C40A925ED0}"/>
            </c:ext>
          </c:extLst>
        </c:ser>
        <c:ser>
          <c:idx val="0"/>
          <c:order val="4"/>
          <c:tx>
            <c:v>CWCB measurements, 2011</c:v>
          </c:tx>
          <c:spPr>
            <a:ln w="28575">
              <a:noFill/>
            </a:ln>
          </c:spPr>
          <c:marker>
            <c:symbol val="square"/>
            <c:size val="4"/>
            <c:spPr>
              <a:solidFill>
                <a:sysClr val="windowText" lastClr="000000"/>
              </a:solidFill>
              <a:ln>
                <a:solidFill>
                  <a:sysClr val="windowText" lastClr="000000"/>
                </a:solidFill>
              </a:ln>
            </c:spPr>
          </c:marker>
          <c:xVal>
            <c:numRef>
              <c:f>'Other Measurements'!$B$2</c:f>
              <c:numCache>
                <c:formatCode>m/d/yyyy</c:formatCode>
                <c:ptCount val="1"/>
                <c:pt idx="0">
                  <c:v>41203</c:v>
                </c:pt>
              </c:numCache>
            </c:numRef>
          </c:xVal>
          <c:yVal>
            <c:numRef>
              <c:f>'Other Measurements'!$C$2</c:f>
              <c:numCache>
                <c:formatCode>General</c:formatCode>
                <c:ptCount val="1"/>
                <c:pt idx="0">
                  <c:v>3.19</c:v>
                </c:pt>
              </c:numCache>
            </c:numRef>
          </c:yVal>
          <c:smooth val="0"/>
          <c:extLst>
            <c:ext xmlns:c16="http://schemas.microsoft.com/office/drawing/2014/chart" uri="{C3380CC4-5D6E-409C-BE32-E72D297353CC}">
              <c16:uniqueId val="{00000008-5FCD-47F9-B16E-B3C40A925ED0}"/>
            </c:ext>
          </c:extLst>
        </c:ser>
        <c:ser>
          <c:idx val="2"/>
          <c:order val="6"/>
          <c:tx>
            <c:v>Recommended ISF</c:v>
          </c:tx>
          <c:spPr>
            <a:ln w="28575">
              <a:solidFill>
                <a:srgbClr val="0070C0"/>
              </a:solidFill>
            </a:ln>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9-5FCD-47F9-B16E-B3C40A925ED0}"/>
                </c:ext>
              </c:extLst>
            </c:dLbl>
            <c:dLbl>
              <c:idx val="1"/>
              <c:layout>
                <c:manualLayout>
                  <c:x val="-0.11286277756135572"/>
                  <c:y val="2.1428571428571491E-2"/>
                </c:manualLayout>
              </c:layout>
              <c:tx>
                <c:rich>
                  <a:bodyPr/>
                  <a:lstStyle/>
                  <a:p>
                    <a:r>
                      <a:rPr lang="en-US" dirty="0" smtClean="0"/>
                      <a:t>1.1</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5FCD-47F9-B16E-B3C40A925ED0}"/>
                </c:ext>
              </c:extLst>
            </c:dLbl>
            <c:dLbl>
              <c:idx val="2"/>
              <c:layout>
                <c:manualLayout>
                  <c:x val="1.2368523568367909E-2"/>
                  <c:y val="2.142857142857149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5FCD-47F9-B16E-B3C40A925ED0}"/>
                </c:ext>
              </c:extLst>
            </c:dLbl>
            <c:dLbl>
              <c:idx val="3"/>
              <c:delete val="1"/>
              <c:extLst>
                <c:ext xmlns:c15="http://schemas.microsoft.com/office/drawing/2012/chart" uri="{CE6537A1-D6FC-4f65-9D91-7224C49458BB}"/>
                <c:ext xmlns:c16="http://schemas.microsoft.com/office/drawing/2014/chart" uri="{C3380CC4-5D6E-409C-BE32-E72D297353CC}">
                  <c16:uniqueId val="{0000000C-5FCD-47F9-B16E-B3C40A925ED0}"/>
                </c:ext>
              </c:extLst>
            </c:dLbl>
            <c:dLbl>
              <c:idx val="4"/>
              <c:layout>
                <c:manualLayout>
                  <c:x val="7.2665075964160497E-2"/>
                  <c:y val="2.142857142857149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5FCD-47F9-B16E-B3C40A925ED0}"/>
                </c:ext>
              </c:extLst>
            </c:dLbl>
            <c:dLbl>
              <c:idx val="5"/>
              <c:delete val="1"/>
              <c:extLst>
                <c:ext xmlns:c15="http://schemas.microsoft.com/office/drawing/2012/chart" uri="{CE6537A1-D6FC-4f65-9D91-7224C49458BB}"/>
                <c:ext xmlns:c16="http://schemas.microsoft.com/office/drawing/2014/chart" uri="{C3380CC4-5D6E-409C-BE32-E72D297353CC}">
                  <c16:uniqueId val="{0000000E-5FCD-47F9-B16E-B3C40A925ED0}"/>
                </c:ext>
              </c:extLst>
            </c:dLbl>
            <c:dLbl>
              <c:idx val="6"/>
              <c:layout>
                <c:manualLayout>
                  <c:x val="-6.1842617841839729E-3"/>
                  <c:y val="2.142857142857149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5FCD-47F9-B16E-B3C40A925ED0}"/>
                </c:ext>
              </c:extLst>
            </c:dLbl>
            <c:dLbl>
              <c:idx val="7"/>
              <c:delete val="1"/>
              <c:extLst>
                <c:ext xmlns:c15="http://schemas.microsoft.com/office/drawing/2012/chart" uri="{CE6537A1-D6FC-4f65-9D91-7224C49458BB}"/>
                <c:ext xmlns:c16="http://schemas.microsoft.com/office/drawing/2014/chart" uri="{C3380CC4-5D6E-409C-BE32-E72D297353CC}">
                  <c16:uniqueId val="{00000010-5FCD-47F9-B16E-B3C40A925ED0}"/>
                </c:ext>
              </c:extLst>
            </c:dLbl>
            <c:dLbl>
              <c:idx val="8"/>
              <c:delete val="1"/>
              <c:extLst>
                <c:ext xmlns:c15="http://schemas.microsoft.com/office/drawing/2012/chart" uri="{CE6537A1-D6FC-4f65-9D91-7224C49458BB}"/>
                <c:ext xmlns:c16="http://schemas.microsoft.com/office/drawing/2014/chart" uri="{C3380CC4-5D6E-409C-BE32-E72D297353CC}">
                  <c16:uniqueId val="{00000011-5FCD-47F9-B16E-B3C40A925ED0}"/>
                </c:ext>
              </c:extLst>
            </c:dLbl>
            <c:dLbl>
              <c:idx val="9"/>
              <c:layout>
                <c:manualLayout>
                  <c:x val="-0.20871883521620768"/>
                  <c:y val="2.3809523809523812E-2"/>
                </c:manualLayout>
              </c:layout>
              <c:tx>
                <c:rich>
                  <a:bodyPr/>
                  <a:lstStyle/>
                  <a:p>
                    <a:r>
                      <a:rPr lang="en-US" dirty="0" smtClean="0"/>
                      <a:t>1.1</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2-5FCD-47F9-B16E-B3C40A925ED0}"/>
                </c:ext>
              </c:extLst>
            </c:dLbl>
            <c:spPr>
              <a:noFill/>
              <a:ln>
                <a:noFill/>
              </a:ln>
              <a:effectLst/>
            </c:spPr>
            <c:txPr>
              <a:bodyPr/>
              <a:lstStyle/>
              <a:p>
                <a:pPr>
                  <a:defRPr sz="1200" b="1">
                    <a:solidFill>
                      <a:srgbClr val="0070C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numRef>
              <c:f>Recommendation!$A$4:$A$13</c:f>
              <c:numCache>
                <c:formatCode>m/d/yyyy</c:formatCode>
                <c:ptCount val="10"/>
                <c:pt idx="0">
                  <c:v>40909</c:v>
                </c:pt>
                <c:pt idx="1">
                  <c:v>40982</c:v>
                </c:pt>
                <c:pt idx="2">
                  <c:v>40983</c:v>
                </c:pt>
                <c:pt idx="3">
                  <c:v>41014</c:v>
                </c:pt>
                <c:pt idx="4">
                  <c:v>41015</c:v>
                </c:pt>
                <c:pt idx="5">
                  <c:v>41105</c:v>
                </c:pt>
                <c:pt idx="6">
                  <c:v>41106</c:v>
                </c:pt>
                <c:pt idx="7">
                  <c:v>41121</c:v>
                </c:pt>
                <c:pt idx="8">
                  <c:v>41122</c:v>
                </c:pt>
                <c:pt idx="9">
                  <c:v>41274</c:v>
                </c:pt>
              </c:numCache>
            </c:numRef>
          </c:xVal>
          <c:yVal>
            <c:numRef>
              <c:f>Recommendation!$B$4:$B$13</c:f>
              <c:numCache>
                <c:formatCode>General</c:formatCode>
                <c:ptCount val="10"/>
                <c:pt idx="0">
                  <c:v>1.1399999999999906</c:v>
                </c:pt>
                <c:pt idx="1">
                  <c:v>1.1399999999999906</c:v>
                </c:pt>
                <c:pt idx="2">
                  <c:v>4.2</c:v>
                </c:pt>
                <c:pt idx="3">
                  <c:v>4.2</c:v>
                </c:pt>
                <c:pt idx="4">
                  <c:v>14.1</c:v>
                </c:pt>
                <c:pt idx="5">
                  <c:v>14.1</c:v>
                </c:pt>
                <c:pt idx="6">
                  <c:v>4.2</c:v>
                </c:pt>
                <c:pt idx="7">
                  <c:v>4.2</c:v>
                </c:pt>
                <c:pt idx="8">
                  <c:v>1.1399999999999906</c:v>
                </c:pt>
                <c:pt idx="9">
                  <c:v>1.1399999999999906</c:v>
                </c:pt>
              </c:numCache>
            </c:numRef>
          </c:yVal>
          <c:smooth val="0"/>
          <c:extLst>
            <c:ext xmlns:c16="http://schemas.microsoft.com/office/drawing/2014/chart" uri="{C3380CC4-5D6E-409C-BE32-E72D297353CC}">
              <c16:uniqueId val="{00000013-5FCD-47F9-B16E-B3C40A925ED0}"/>
            </c:ext>
          </c:extLst>
        </c:ser>
        <c:dLbls>
          <c:showLegendKey val="0"/>
          <c:showVal val="0"/>
          <c:showCatName val="0"/>
          <c:showSerName val="0"/>
          <c:showPercent val="0"/>
          <c:showBubbleSize val="0"/>
        </c:dLbls>
        <c:axId val="190732928"/>
        <c:axId val="190767872"/>
      </c:scatterChart>
      <c:scatterChart>
        <c:scatterStyle val="lineMarker"/>
        <c:varyColors val="0"/>
        <c:ser>
          <c:idx val="5"/>
          <c:order val="0"/>
          <c:spPr>
            <a:ln>
              <a:noFill/>
            </a:ln>
          </c:spPr>
          <c:marker>
            <c:symbol val="none"/>
          </c:marker>
          <c:dLbls>
            <c:numFmt formatCode="m/d;@" sourceLinked="0"/>
            <c:spPr>
              <a:noFill/>
              <a:ln>
                <a:noFill/>
              </a:ln>
              <a:effectLst/>
            </c:spPr>
            <c:txPr>
              <a:bodyPr/>
              <a:lstStyle/>
              <a:p>
                <a:pPr>
                  <a:defRPr sz="1200"/>
                </a:pPr>
                <a:endParaRPr lang="en-US"/>
              </a:p>
            </c:txPr>
            <c:dLblPos val="b"/>
            <c:showLegendKey val="0"/>
            <c:showVal val="0"/>
            <c:showCatName val="1"/>
            <c:showSerName val="0"/>
            <c:showPercent val="0"/>
            <c:showBubbleSize val="0"/>
            <c:showLeaderLines val="0"/>
            <c:extLst>
              <c:ext xmlns:c15="http://schemas.microsoft.com/office/drawing/2012/chart" uri="{CE6537A1-D6FC-4f65-9D91-7224C49458BB}">
                <c15:layout/>
                <c15:showLeaderLines val="0"/>
              </c:ext>
            </c:extLst>
          </c:dLbls>
          <c:xVal>
            <c:numRef>
              <c:f>StreamStats_summary!$U$2:$U$13</c:f>
              <c:numCache>
                <c:formatCode>m/d;@</c:formatCode>
                <c:ptCount val="12"/>
                <c:pt idx="0">
                  <c:v>40909</c:v>
                </c:pt>
                <c:pt idx="1">
                  <c:v>40940</c:v>
                </c:pt>
                <c:pt idx="2">
                  <c:v>40969</c:v>
                </c:pt>
                <c:pt idx="3">
                  <c:v>41000</c:v>
                </c:pt>
                <c:pt idx="4">
                  <c:v>41030</c:v>
                </c:pt>
                <c:pt idx="5">
                  <c:v>41061</c:v>
                </c:pt>
                <c:pt idx="6">
                  <c:v>41091</c:v>
                </c:pt>
                <c:pt idx="7">
                  <c:v>41122</c:v>
                </c:pt>
                <c:pt idx="8">
                  <c:v>41153</c:v>
                </c:pt>
                <c:pt idx="9">
                  <c:v>41183</c:v>
                </c:pt>
                <c:pt idx="10">
                  <c:v>41214</c:v>
                </c:pt>
                <c:pt idx="11">
                  <c:v>41244</c:v>
                </c:pt>
              </c:numCache>
            </c:numRef>
          </c:xVal>
          <c:yVal>
            <c:numRef>
              <c:f>StreamStats_summary!$V$2:$V$13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yVal>
          <c:smooth val="0"/>
          <c:extLst>
            <c:ext xmlns:c16="http://schemas.microsoft.com/office/drawing/2014/chart" uri="{C3380CC4-5D6E-409C-BE32-E72D297353CC}">
              <c16:uniqueId val="{00000014-5FCD-47F9-B16E-B3C40A925ED0}"/>
            </c:ext>
          </c:extLst>
        </c:ser>
        <c:dLbls>
          <c:showLegendKey val="0"/>
          <c:showVal val="0"/>
          <c:showCatName val="0"/>
          <c:showSerName val="0"/>
          <c:showPercent val="0"/>
          <c:showBubbleSize val="0"/>
        </c:dLbls>
        <c:axId val="190841216"/>
        <c:axId val="190769792"/>
      </c:scatterChart>
      <c:dateAx>
        <c:axId val="190732928"/>
        <c:scaling>
          <c:orientation val="minMax"/>
        </c:scaling>
        <c:delete val="0"/>
        <c:axPos val="b"/>
        <c:title>
          <c:tx>
            <c:rich>
              <a:bodyPr/>
              <a:lstStyle/>
              <a:p>
                <a:pPr>
                  <a:defRPr sz="1200" b="1"/>
                </a:pPr>
                <a:r>
                  <a:rPr lang="en-US" sz="1200" b="1"/>
                  <a:t>Day</a:t>
                </a:r>
              </a:p>
            </c:rich>
          </c:tx>
          <c:layout>
            <c:manualLayout>
              <c:xMode val="edge"/>
              <c:yMode val="edge"/>
              <c:x val="0.50262013814351325"/>
              <c:y val="0.93285777115698376"/>
            </c:manualLayout>
          </c:layout>
          <c:overlay val="0"/>
        </c:title>
        <c:numFmt formatCode="m/d/yyyy" sourceLinked="1"/>
        <c:majorTickMark val="none"/>
        <c:minorTickMark val="none"/>
        <c:tickLblPos val="none"/>
        <c:txPr>
          <a:bodyPr/>
          <a:lstStyle/>
          <a:p>
            <a:pPr>
              <a:defRPr>
                <a:solidFill>
                  <a:schemeClr val="tx1">
                    <a:lumMod val="65000"/>
                    <a:lumOff val="35000"/>
                  </a:schemeClr>
                </a:solidFill>
              </a:defRPr>
            </a:pPr>
            <a:endParaRPr lang="en-US"/>
          </a:p>
        </c:txPr>
        <c:crossAx val="190767872"/>
        <c:crosses val="autoZero"/>
        <c:auto val="1"/>
        <c:lblOffset val="100"/>
        <c:baseTimeUnit val="days"/>
        <c:majorUnit val="30"/>
      </c:dateAx>
      <c:valAx>
        <c:axId val="190767872"/>
        <c:scaling>
          <c:orientation val="minMax"/>
          <c:max val="20"/>
        </c:scaling>
        <c:delete val="0"/>
        <c:axPos val="l"/>
        <c:title>
          <c:tx>
            <c:rich>
              <a:bodyPr rot="-5400000" vert="horz"/>
              <a:lstStyle/>
              <a:p>
                <a:pPr>
                  <a:defRPr sz="1200"/>
                </a:pPr>
                <a:r>
                  <a:rPr lang="en-US" sz="1200"/>
                  <a:t>Streamflow, cfs</a:t>
                </a:r>
              </a:p>
            </c:rich>
          </c:tx>
          <c:layout/>
          <c:overlay val="0"/>
        </c:title>
        <c:numFmt formatCode="0" sourceLinked="0"/>
        <c:majorTickMark val="cross"/>
        <c:minorTickMark val="out"/>
        <c:tickLblPos val="nextTo"/>
        <c:txPr>
          <a:bodyPr/>
          <a:lstStyle/>
          <a:p>
            <a:pPr>
              <a:defRPr sz="1200"/>
            </a:pPr>
            <a:endParaRPr lang="en-US"/>
          </a:p>
        </c:txPr>
        <c:crossAx val="190732928"/>
        <c:crosses val="autoZero"/>
        <c:crossBetween val="between"/>
        <c:majorUnit val="5"/>
        <c:minorUnit val="1"/>
      </c:valAx>
      <c:valAx>
        <c:axId val="190769792"/>
        <c:scaling>
          <c:orientation val="minMax"/>
        </c:scaling>
        <c:delete val="1"/>
        <c:axPos val="r"/>
        <c:numFmt formatCode="General" sourceLinked="1"/>
        <c:majorTickMark val="out"/>
        <c:minorTickMark val="none"/>
        <c:tickLblPos val="none"/>
        <c:crossAx val="190841216"/>
        <c:crosses val="max"/>
        <c:crossBetween val="midCat"/>
      </c:valAx>
      <c:valAx>
        <c:axId val="190841216"/>
        <c:scaling>
          <c:orientation val="minMax"/>
        </c:scaling>
        <c:delete val="1"/>
        <c:axPos val="b"/>
        <c:numFmt formatCode="m/d;@" sourceLinked="1"/>
        <c:majorTickMark val="out"/>
        <c:minorTickMark val="none"/>
        <c:tickLblPos val="none"/>
        <c:crossAx val="190769792"/>
        <c:crosses val="autoZero"/>
        <c:crossBetween val="midCat"/>
      </c:valAx>
    </c:plotArea>
    <c:legend>
      <c:legendPos val="r"/>
      <c:legendEntry>
        <c:idx val="1"/>
        <c:delete val="1"/>
      </c:legendEntry>
      <c:legendEntry>
        <c:idx val="6"/>
        <c:delete val="1"/>
      </c:legendEntry>
      <c:layout>
        <c:manualLayout>
          <c:xMode val="edge"/>
          <c:yMode val="edge"/>
          <c:x val="0.62115075886065751"/>
          <c:y val="0.14985391690903502"/>
          <c:w val="0.31577619789637984"/>
          <c:h val="0.43094038245219346"/>
        </c:manualLayout>
      </c:layout>
      <c:overlay val="0"/>
    </c:legend>
    <c:plotVisOnly val="1"/>
    <c:dispBlanksAs val="gap"/>
    <c:showDLblsOverMax val="0"/>
  </c:chart>
  <c:spPr>
    <a:ln>
      <a:no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800EAE-139E-4E27-9174-1B2C91099064}" type="doc">
      <dgm:prSet loTypeId="urn:microsoft.com/office/officeart/2005/8/layout/hProcess9" loCatId="process" qsTypeId="urn:microsoft.com/office/officeart/2005/8/quickstyle/simple1" qsCatId="simple" csTypeId="urn:microsoft.com/office/officeart/2005/8/colors/colorful5" csCatId="colorful" phldr="1"/>
      <dgm:spPr/>
    </dgm:pt>
    <dgm:pt modelId="{FEAB6551-02CF-4C85-99C3-366E46D11DB4}">
      <dgm:prSet phldrT="[Text]" custT="1"/>
      <dgm:spPr/>
      <dgm:t>
        <a:bodyPr/>
        <a:lstStyle/>
        <a:p>
          <a:endParaRPr lang="en-US" sz="2100" dirty="0" smtClean="0">
            <a:latin typeface="Trebuchet MS" panose="020B0603020202020204" pitchFamily="34" charset="0"/>
          </a:endParaRPr>
        </a:p>
      </dgm:t>
    </dgm:pt>
    <dgm:pt modelId="{082FE6CF-2556-4EE3-9AD9-F260E7661D0F}" type="parTrans" cxnId="{6750BB80-6F64-4B57-8E1D-9317742F4338}">
      <dgm:prSet/>
      <dgm:spPr/>
      <dgm:t>
        <a:bodyPr/>
        <a:lstStyle/>
        <a:p>
          <a:endParaRPr lang="en-US">
            <a:latin typeface="Trebuchet MS" panose="020B0603020202020204" pitchFamily="34" charset="0"/>
          </a:endParaRPr>
        </a:p>
      </dgm:t>
    </dgm:pt>
    <dgm:pt modelId="{2D178B9E-7BDD-4E91-BA33-08CA6E742CCC}" type="sibTrans" cxnId="{6750BB80-6F64-4B57-8E1D-9317742F4338}">
      <dgm:prSet/>
      <dgm:spPr/>
      <dgm:t>
        <a:bodyPr/>
        <a:lstStyle/>
        <a:p>
          <a:endParaRPr lang="en-US">
            <a:latin typeface="Trebuchet MS" panose="020B0603020202020204" pitchFamily="34" charset="0"/>
          </a:endParaRPr>
        </a:p>
      </dgm:t>
    </dgm:pt>
    <dgm:pt modelId="{1082107D-3B5F-43C7-9CEA-B6A9425BC60A}">
      <dgm:prSet phldrT="[Text]" custT="1"/>
      <dgm:spPr/>
      <dgm:t>
        <a:bodyPr/>
        <a:lstStyle/>
        <a:p>
          <a:endParaRPr lang="en-US" sz="1700" dirty="0" smtClean="0">
            <a:latin typeface="Trebuchet MS" panose="020B0603020202020204" pitchFamily="34" charset="0"/>
          </a:endParaRPr>
        </a:p>
      </dgm:t>
    </dgm:pt>
    <dgm:pt modelId="{DBB58EA4-2F40-4372-99B1-EEDD3D8E1078}" type="parTrans" cxnId="{DFAAF603-FA38-4BE9-97AF-C76F9D86999A}">
      <dgm:prSet/>
      <dgm:spPr/>
      <dgm:t>
        <a:bodyPr/>
        <a:lstStyle/>
        <a:p>
          <a:endParaRPr lang="en-US">
            <a:latin typeface="Trebuchet MS" panose="020B0603020202020204" pitchFamily="34" charset="0"/>
          </a:endParaRPr>
        </a:p>
      </dgm:t>
    </dgm:pt>
    <dgm:pt modelId="{100CF1DB-47E1-467E-9F6B-79DB80B160BC}" type="sibTrans" cxnId="{DFAAF603-FA38-4BE9-97AF-C76F9D86999A}">
      <dgm:prSet/>
      <dgm:spPr/>
      <dgm:t>
        <a:bodyPr/>
        <a:lstStyle/>
        <a:p>
          <a:endParaRPr lang="en-US">
            <a:latin typeface="Trebuchet MS" panose="020B0603020202020204" pitchFamily="34" charset="0"/>
          </a:endParaRPr>
        </a:p>
      </dgm:t>
    </dgm:pt>
    <dgm:pt modelId="{3942488B-A2A3-4E5A-A3CC-93B47A36AF7B}">
      <dgm:prSet phldrT="[Text]" custT="1"/>
      <dgm:spPr/>
      <dgm:t>
        <a:bodyPr/>
        <a:lstStyle/>
        <a:p>
          <a:endParaRPr lang="en-US" sz="2100" dirty="0">
            <a:latin typeface="Trebuchet MS" panose="020B0603020202020204" pitchFamily="34" charset="0"/>
          </a:endParaRPr>
        </a:p>
      </dgm:t>
    </dgm:pt>
    <dgm:pt modelId="{180BE3C6-7567-4F35-A79D-10B4CB5A80BD}" type="parTrans" cxnId="{BFF0F3D2-B206-4AC5-B162-1BB0EE953872}">
      <dgm:prSet/>
      <dgm:spPr/>
      <dgm:t>
        <a:bodyPr/>
        <a:lstStyle/>
        <a:p>
          <a:endParaRPr lang="en-US">
            <a:latin typeface="Trebuchet MS" panose="020B0603020202020204" pitchFamily="34" charset="0"/>
          </a:endParaRPr>
        </a:p>
      </dgm:t>
    </dgm:pt>
    <dgm:pt modelId="{D333C38D-0FD8-4CA9-A0B1-6B90EADE2E72}" type="sibTrans" cxnId="{BFF0F3D2-B206-4AC5-B162-1BB0EE953872}">
      <dgm:prSet/>
      <dgm:spPr/>
      <dgm:t>
        <a:bodyPr/>
        <a:lstStyle/>
        <a:p>
          <a:endParaRPr lang="en-US">
            <a:latin typeface="Trebuchet MS" panose="020B0603020202020204" pitchFamily="34" charset="0"/>
          </a:endParaRPr>
        </a:p>
      </dgm:t>
    </dgm:pt>
    <dgm:pt modelId="{F3CDC1E1-D172-43A2-889B-69643161CED2}" type="pres">
      <dgm:prSet presAssocID="{60800EAE-139E-4E27-9174-1B2C91099064}" presName="CompostProcess" presStyleCnt="0">
        <dgm:presLayoutVars>
          <dgm:dir/>
          <dgm:resizeHandles val="exact"/>
        </dgm:presLayoutVars>
      </dgm:prSet>
      <dgm:spPr/>
    </dgm:pt>
    <dgm:pt modelId="{E90DE528-621E-4669-904F-193865DC127B}" type="pres">
      <dgm:prSet presAssocID="{60800EAE-139E-4E27-9174-1B2C91099064}" presName="arrow" presStyleLbl="bgShp" presStyleIdx="0" presStyleCnt="1" custScaleX="117647"/>
      <dgm:spPr>
        <a:solidFill>
          <a:schemeClr val="tx1">
            <a:lumMod val="65000"/>
            <a:lumOff val="35000"/>
          </a:schemeClr>
        </a:solidFill>
        <a:ln>
          <a:solidFill>
            <a:schemeClr val="tx1"/>
          </a:solidFill>
        </a:ln>
      </dgm:spPr>
    </dgm:pt>
    <dgm:pt modelId="{9ECEBA06-D98A-4655-BA67-1AD6719FD860}" type="pres">
      <dgm:prSet presAssocID="{60800EAE-139E-4E27-9174-1B2C91099064}" presName="linearProcess" presStyleCnt="0"/>
      <dgm:spPr/>
    </dgm:pt>
    <dgm:pt modelId="{FCC90E0B-32C5-4ADF-9496-8CD1BA655E2C}" type="pres">
      <dgm:prSet presAssocID="{FEAB6551-02CF-4C85-99C3-366E46D11DB4}" presName="textNode" presStyleLbl="node1" presStyleIdx="0" presStyleCnt="3" custScaleX="94314" custScaleY="115007" custLinFactNeighborX="-24232" custLinFactNeighborY="1058">
        <dgm:presLayoutVars>
          <dgm:bulletEnabled val="1"/>
        </dgm:presLayoutVars>
      </dgm:prSet>
      <dgm:spPr/>
      <dgm:t>
        <a:bodyPr/>
        <a:lstStyle/>
        <a:p>
          <a:endParaRPr lang="en-US"/>
        </a:p>
      </dgm:t>
    </dgm:pt>
    <dgm:pt modelId="{0DA9690B-52E9-4754-8DCE-1F2999839057}" type="pres">
      <dgm:prSet presAssocID="{2D178B9E-7BDD-4E91-BA33-08CA6E742CCC}" presName="sibTrans" presStyleCnt="0"/>
      <dgm:spPr/>
    </dgm:pt>
    <dgm:pt modelId="{7211A3EB-30FA-439F-ABDD-21CC48BDEC66}" type="pres">
      <dgm:prSet presAssocID="{1082107D-3B5F-43C7-9CEA-B6A9425BC60A}" presName="textNode" presStyleLbl="node1" presStyleIdx="1" presStyleCnt="3" custScaleY="113601" custLinFactNeighborX="-95552" custLinFactNeighborY="1646">
        <dgm:presLayoutVars>
          <dgm:bulletEnabled val="1"/>
        </dgm:presLayoutVars>
      </dgm:prSet>
      <dgm:spPr/>
      <dgm:t>
        <a:bodyPr/>
        <a:lstStyle/>
        <a:p>
          <a:endParaRPr lang="en-US"/>
        </a:p>
      </dgm:t>
    </dgm:pt>
    <dgm:pt modelId="{330EA6EC-3BB0-4C11-B0DC-5C9285A7A6FE}" type="pres">
      <dgm:prSet presAssocID="{100CF1DB-47E1-467E-9F6B-79DB80B160BC}" presName="sibTrans" presStyleCnt="0"/>
      <dgm:spPr/>
    </dgm:pt>
    <dgm:pt modelId="{F19C45AA-E0B1-4D42-8271-1DA430B35C2E}" type="pres">
      <dgm:prSet presAssocID="{3942488B-A2A3-4E5A-A3CC-93B47A36AF7B}" presName="textNode" presStyleLbl="node1" presStyleIdx="2" presStyleCnt="3" custScaleX="90628" custScaleY="115007" custLinFactX="-10790" custLinFactNeighborX="-100000" custLinFactNeighborY="-1840">
        <dgm:presLayoutVars>
          <dgm:bulletEnabled val="1"/>
        </dgm:presLayoutVars>
      </dgm:prSet>
      <dgm:spPr/>
      <dgm:t>
        <a:bodyPr/>
        <a:lstStyle/>
        <a:p>
          <a:endParaRPr lang="en-US"/>
        </a:p>
      </dgm:t>
    </dgm:pt>
  </dgm:ptLst>
  <dgm:cxnLst>
    <dgm:cxn modelId="{DFAAF603-FA38-4BE9-97AF-C76F9D86999A}" srcId="{60800EAE-139E-4E27-9174-1B2C91099064}" destId="{1082107D-3B5F-43C7-9CEA-B6A9425BC60A}" srcOrd="1" destOrd="0" parTransId="{DBB58EA4-2F40-4372-99B1-EEDD3D8E1078}" sibTransId="{100CF1DB-47E1-467E-9F6B-79DB80B160BC}"/>
    <dgm:cxn modelId="{6750BB80-6F64-4B57-8E1D-9317742F4338}" srcId="{60800EAE-139E-4E27-9174-1B2C91099064}" destId="{FEAB6551-02CF-4C85-99C3-366E46D11DB4}" srcOrd="0" destOrd="0" parTransId="{082FE6CF-2556-4EE3-9AD9-F260E7661D0F}" sibTransId="{2D178B9E-7BDD-4E91-BA33-08CA6E742CCC}"/>
    <dgm:cxn modelId="{5E50D600-5229-430A-8155-19E7D84D1345}" type="presOf" srcId="{1082107D-3B5F-43C7-9CEA-B6A9425BC60A}" destId="{7211A3EB-30FA-439F-ABDD-21CC48BDEC66}" srcOrd="0" destOrd="0" presId="urn:microsoft.com/office/officeart/2005/8/layout/hProcess9"/>
    <dgm:cxn modelId="{2D744703-0C33-42D9-9C06-FB6C53216346}" type="presOf" srcId="{FEAB6551-02CF-4C85-99C3-366E46D11DB4}" destId="{FCC90E0B-32C5-4ADF-9496-8CD1BA655E2C}" srcOrd="0" destOrd="0" presId="urn:microsoft.com/office/officeart/2005/8/layout/hProcess9"/>
    <dgm:cxn modelId="{9D2EF939-418D-401F-A2FB-23280D4CDD05}" type="presOf" srcId="{60800EAE-139E-4E27-9174-1B2C91099064}" destId="{F3CDC1E1-D172-43A2-889B-69643161CED2}" srcOrd="0" destOrd="0" presId="urn:microsoft.com/office/officeart/2005/8/layout/hProcess9"/>
    <dgm:cxn modelId="{B1705021-D212-4982-AA98-0B0E3BD47AE8}" type="presOf" srcId="{3942488B-A2A3-4E5A-A3CC-93B47A36AF7B}" destId="{F19C45AA-E0B1-4D42-8271-1DA430B35C2E}" srcOrd="0" destOrd="0" presId="urn:microsoft.com/office/officeart/2005/8/layout/hProcess9"/>
    <dgm:cxn modelId="{BFF0F3D2-B206-4AC5-B162-1BB0EE953872}" srcId="{60800EAE-139E-4E27-9174-1B2C91099064}" destId="{3942488B-A2A3-4E5A-A3CC-93B47A36AF7B}" srcOrd="2" destOrd="0" parTransId="{180BE3C6-7567-4F35-A79D-10B4CB5A80BD}" sibTransId="{D333C38D-0FD8-4CA9-A0B1-6B90EADE2E72}"/>
    <dgm:cxn modelId="{BB86CBE3-4097-4BD3-A652-298E640A3F83}" type="presParOf" srcId="{F3CDC1E1-D172-43A2-889B-69643161CED2}" destId="{E90DE528-621E-4669-904F-193865DC127B}" srcOrd="0" destOrd="0" presId="urn:microsoft.com/office/officeart/2005/8/layout/hProcess9"/>
    <dgm:cxn modelId="{E275F41E-ED8C-40E9-ACB3-CB9DD8AB1681}" type="presParOf" srcId="{F3CDC1E1-D172-43A2-889B-69643161CED2}" destId="{9ECEBA06-D98A-4655-BA67-1AD6719FD860}" srcOrd="1" destOrd="0" presId="urn:microsoft.com/office/officeart/2005/8/layout/hProcess9"/>
    <dgm:cxn modelId="{2F24B65F-A23E-4C11-913E-D6CA858E6F3F}" type="presParOf" srcId="{9ECEBA06-D98A-4655-BA67-1AD6719FD860}" destId="{FCC90E0B-32C5-4ADF-9496-8CD1BA655E2C}" srcOrd="0" destOrd="0" presId="urn:microsoft.com/office/officeart/2005/8/layout/hProcess9"/>
    <dgm:cxn modelId="{CF0E43D9-B6A5-4E38-A87D-6D1391F7BD8E}" type="presParOf" srcId="{9ECEBA06-D98A-4655-BA67-1AD6719FD860}" destId="{0DA9690B-52E9-4754-8DCE-1F2999839057}" srcOrd="1" destOrd="0" presId="urn:microsoft.com/office/officeart/2005/8/layout/hProcess9"/>
    <dgm:cxn modelId="{E72E2800-163E-425B-86DB-22980303A7E2}" type="presParOf" srcId="{9ECEBA06-D98A-4655-BA67-1AD6719FD860}" destId="{7211A3EB-30FA-439F-ABDD-21CC48BDEC66}" srcOrd="2" destOrd="0" presId="urn:microsoft.com/office/officeart/2005/8/layout/hProcess9"/>
    <dgm:cxn modelId="{6CA99A6B-57D6-49A0-B55B-ABC4974A881A}" type="presParOf" srcId="{9ECEBA06-D98A-4655-BA67-1AD6719FD860}" destId="{330EA6EC-3BB0-4C11-B0DC-5C9285A7A6FE}" srcOrd="3" destOrd="0" presId="urn:microsoft.com/office/officeart/2005/8/layout/hProcess9"/>
    <dgm:cxn modelId="{D68BD0DA-789D-4797-9379-F646EF3FE0A0}" type="presParOf" srcId="{9ECEBA06-D98A-4655-BA67-1AD6719FD860}" destId="{F19C45AA-E0B1-4D42-8271-1DA430B35C2E}"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0DE528-621E-4669-904F-193865DC127B}">
      <dsp:nvSpPr>
        <dsp:cNvPr id="0" name=""/>
        <dsp:cNvSpPr/>
      </dsp:nvSpPr>
      <dsp:spPr>
        <a:xfrm>
          <a:off x="3" y="0"/>
          <a:ext cx="12113513" cy="2120302"/>
        </a:xfrm>
        <a:prstGeom prst="rightArrow">
          <a:avLst/>
        </a:prstGeom>
        <a:solidFill>
          <a:schemeClr val="tx1">
            <a:lumMod val="65000"/>
            <a:lumOff val="35000"/>
          </a:schemeClr>
        </a:solidFill>
        <a:ln>
          <a:solidFill>
            <a:schemeClr val="tx1"/>
          </a:solidFill>
        </a:ln>
        <a:effectLst/>
      </dsp:spPr>
      <dsp:style>
        <a:lnRef idx="0">
          <a:scrgbClr r="0" g="0" b="0"/>
        </a:lnRef>
        <a:fillRef idx="1">
          <a:scrgbClr r="0" g="0" b="0"/>
        </a:fillRef>
        <a:effectRef idx="0">
          <a:scrgbClr r="0" g="0" b="0"/>
        </a:effectRef>
        <a:fontRef idx="minor"/>
      </dsp:style>
    </dsp:sp>
    <dsp:sp modelId="{FCC90E0B-32C5-4ADF-9496-8CD1BA655E2C}">
      <dsp:nvSpPr>
        <dsp:cNvPr id="0" name=""/>
        <dsp:cNvSpPr/>
      </dsp:nvSpPr>
      <dsp:spPr>
        <a:xfrm>
          <a:off x="126840" y="581424"/>
          <a:ext cx="3427423" cy="97539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endParaRPr lang="en-US" sz="2100" kern="1200" dirty="0" smtClean="0">
            <a:latin typeface="Trebuchet MS" panose="020B0603020202020204" pitchFamily="34" charset="0"/>
          </a:endParaRPr>
        </a:p>
      </dsp:txBody>
      <dsp:txXfrm>
        <a:off x="174455" y="629039"/>
        <a:ext cx="3332193" cy="880168"/>
      </dsp:txXfrm>
    </dsp:sp>
    <dsp:sp modelId="{7211A3EB-30FA-439F-ABDD-21CC48BDEC66}">
      <dsp:nvSpPr>
        <dsp:cNvPr id="0" name=""/>
        <dsp:cNvSpPr/>
      </dsp:nvSpPr>
      <dsp:spPr>
        <a:xfrm>
          <a:off x="3727972" y="592374"/>
          <a:ext cx="3634056" cy="963473"/>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endParaRPr lang="en-US" sz="1700" kern="1200" dirty="0" smtClean="0">
            <a:latin typeface="Trebuchet MS" panose="020B0603020202020204" pitchFamily="34" charset="0"/>
          </a:endParaRPr>
        </a:p>
      </dsp:txBody>
      <dsp:txXfrm>
        <a:off x="3775005" y="639407"/>
        <a:ext cx="3539990" cy="869407"/>
      </dsp:txXfrm>
    </dsp:sp>
    <dsp:sp modelId="{F19C45AA-E0B1-4D42-8271-1DA430B35C2E}">
      <dsp:nvSpPr>
        <dsp:cNvPr id="0" name=""/>
        <dsp:cNvSpPr/>
      </dsp:nvSpPr>
      <dsp:spPr>
        <a:xfrm>
          <a:off x="7548649" y="556846"/>
          <a:ext cx="3293472" cy="975398"/>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endParaRPr lang="en-US" sz="2100" kern="1200" dirty="0">
            <a:latin typeface="Trebuchet MS" panose="020B0603020202020204" pitchFamily="34" charset="0"/>
          </a:endParaRPr>
        </a:p>
      </dsp:txBody>
      <dsp:txXfrm>
        <a:off x="7596264" y="604461"/>
        <a:ext cx="3198242" cy="88016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drawing1.xml><?xml version="1.0" encoding="utf-8"?>
<c:userShapes xmlns:c="http://schemas.openxmlformats.org/drawingml/2006/chart">
  <cdr:relSizeAnchor xmlns:cdr="http://schemas.openxmlformats.org/drawingml/2006/chartDrawing">
    <cdr:from>
      <cdr:x>0.4255</cdr:x>
      <cdr:y>0.3865</cdr:y>
    </cdr:from>
    <cdr:to>
      <cdr:x>0.429</cdr:x>
      <cdr:y>0.422</cdr:y>
    </cdr:to>
    <cdr:sp macro="" textlink="">
      <cdr:nvSpPr>
        <cdr:cNvPr id="1026" name="Text 2"/>
        <cdr:cNvSpPr txBox="1">
          <a:spLocks xmlns:a="http://schemas.openxmlformats.org/drawingml/2006/main" noChangeArrowheads="1"/>
        </cdr:cNvSpPr>
      </cdr:nvSpPr>
      <cdr:spPr bwMode="auto">
        <a:xfrm xmlns:a="http://schemas.openxmlformats.org/drawingml/2006/main">
          <a:off x="3558435" y="1663998"/>
          <a:ext cx="29271" cy="152839"/>
        </a:xfrm>
        <a:prstGeom xmlns:a="http://schemas.openxmlformats.org/drawingml/2006/main" prst="rect">
          <a:avLst/>
        </a:prstGeom>
        <a:noFill xmlns:a="http://schemas.openxmlformats.org/drawingml/2006/main"/>
        <a:ln xmlns:a="http://schemas.openxmlformats.org/drawingml/2006/main" w="9525">
          <a:noFill/>
          <a:miter lim="800000"/>
          <a:headEnd/>
          <a:tailEnd/>
        </a:ln>
      </cdr:spPr>
    </cdr:sp>
  </cdr:relSizeAnchor>
  <cdr:relSizeAnchor xmlns:cdr="http://schemas.openxmlformats.org/drawingml/2006/chartDrawing">
    <cdr:from>
      <cdr:x>0.4255</cdr:x>
      <cdr:y>0.3865</cdr:y>
    </cdr:from>
    <cdr:to>
      <cdr:x>0.429</cdr:x>
      <cdr:y>0.422</cdr:y>
    </cdr:to>
    <cdr:sp macro="" textlink="">
      <cdr:nvSpPr>
        <cdr:cNvPr id="1027" name="Text 3"/>
        <cdr:cNvSpPr txBox="1">
          <a:spLocks xmlns:a="http://schemas.openxmlformats.org/drawingml/2006/main" noChangeArrowheads="1"/>
        </cdr:cNvSpPr>
      </cdr:nvSpPr>
      <cdr:spPr bwMode="auto">
        <a:xfrm xmlns:a="http://schemas.openxmlformats.org/drawingml/2006/main">
          <a:off x="3558435" y="1663998"/>
          <a:ext cx="29271" cy="152839"/>
        </a:xfrm>
        <a:prstGeom xmlns:a="http://schemas.openxmlformats.org/drawingml/2006/main" prst="rect">
          <a:avLst/>
        </a:prstGeom>
        <a:noFill xmlns:a="http://schemas.openxmlformats.org/drawingml/2006/main"/>
        <a:ln xmlns:a="http://schemas.openxmlformats.org/drawingml/2006/main" w="9525">
          <a:noFill/>
          <a:miter lim="800000"/>
          <a:headEnd/>
          <a:tailEnd/>
        </a:ln>
      </cdr:spPr>
    </cdr:sp>
  </cdr:relSizeAnchor>
  <cdr:relSizeAnchor xmlns:cdr="http://schemas.openxmlformats.org/drawingml/2006/chartDrawing">
    <cdr:from>
      <cdr:x>0.71075</cdr:x>
      <cdr:y>0.3105</cdr:y>
    </cdr:from>
    <cdr:to>
      <cdr:x>0.71425</cdr:x>
      <cdr:y>0.4565</cdr:y>
    </cdr:to>
    <cdr:sp macro="" textlink="">
      <cdr:nvSpPr>
        <cdr:cNvPr id="1028" name="Text 4"/>
        <cdr:cNvSpPr txBox="1">
          <a:spLocks xmlns:a="http://schemas.openxmlformats.org/drawingml/2006/main" noChangeArrowheads="1"/>
        </cdr:cNvSpPr>
      </cdr:nvSpPr>
      <cdr:spPr bwMode="auto">
        <a:xfrm xmlns:a="http://schemas.openxmlformats.org/drawingml/2006/main">
          <a:off x="5943967" y="1336796"/>
          <a:ext cx="29270" cy="628573"/>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45720" tIns="68580" rIns="45720" bIns="68580" anchor="ctr" upright="1">
          <a:spAutoFit/>
        </a:bodyPr>
        <a:lstStyle xmlns:a="http://schemas.openxmlformats.org/drawingml/2006/main"/>
        <a:p xmlns:a="http://schemas.openxmlformats.org/drawingml/2006/main">
          <a:pPr algn="ctr" rtl="0">
            <a:defRPr sz="1000"/>
          </a:pPr>
          <a:endParaRPr lang="en-US" sz="2400" b="1" i="0" u="none" strike="noStrike" baseline="0">
            <a:solidFill>
              <a:srgbClr val="000000"/>
            </a:solidFill>
            <a:latin typeface="Comic Sans MS"/>
          </a:endParaRPr>
        </a:p>
        <a:p xmlns:a="http://schemas.openxmlformats.org/drawingml/2006/main">
          <a:pPr algn="ctr" rtl="0">
            <a:defRPr sz="1000"/>
          </a:pPr>
          <a:endParaRPr lang="en-US" sz="2400" b="1" i="0" u="none" strike="noStrike" baseline="0">
            <a:solidFill>
              <a:srgbClr val="000000"/>
            </a:solidFill>
            <a:latin typeface="Comic Sans MS"/>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0.64935</cdr:x>
      <cdr:y>0.54286</cdr:y>
    </cdr:from>
    <cdr:to>
      <cdr:x>1</cdr:x>
      <cdr:y>0.69865</cdr:y>
    </cdr:to>
    <cdr:sp macro="" textlink="">
      <cdr:nvSpPr>
        <cdr:cNvPr id="2" name="Rectangle 1"/>
        <cdr:cNvSpPr/>
      </cdr:nvSpPr>
      <cdr:spPr>
        <a:xfrm xmlns:a="http://schemas.openxmlformats.org/drawingml/2006/main">
          <a:off x="5410200" y="2895600"/>
          <a:ext cx="2880400" cy="830997"/>
        </a:xfrm>
        <a:prstGeom xmlns:a="http://schemas.openxmlformats.org/drawingml/2006/main" prst="rect">
          <a:avLst/>
        </a:prstGeom>
        <a:solidFill xmlns:a="http://schemas.openxmlformats.org/drawingml/2006/main">
          <a:schemeClr val="accent4">
            <a:lumMod val="20000"/>
            <a:lumOff val="80000"/>
          </a:schemeClr>
        </a:solidFill>
        <a:ln xmlns:a="http://schemas.openxmlformats.org/drawingml/2006/main" w="25400" cap="flat" cmpd="sng" algn="ctr">
          <a:solidFill>
            <a:srgbClr val="10CF9B">
              <a:lumMod val="60000"/>
              <a:lumOff val="40000"/>
            </a:srgbClr>
          </a:solidFill>
          <a:prstDash val="solid"/>
        </a:ln>
        <a:effectLst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2">
          <a:schemeClr val="accent4"/>
        </a:lnRef>
        <a:fillRef xmlns:a="http://schemas.openxmlformats.org/drawingml/2006/main" idx="1">
          <a:schemeClr val="lt1"/>
        </a:fillRef>
        <a:effectRef xmlns:a="http://schemas.openxmlformats.org/drawingml/2006/main" idx="0">
          <a:schemeClr val="accent4"/>
        </a:effectRef>
        <a:fontRef xmlns:a="http://schemas.openxmlformats.org/drawingml/2006/main" idx="minor">
          <a:schemeClr val="dk1"/>
        </a:fontRef>
      </cdr:style>
      <cdr:txBody>
        <a:bodyPr xmlns:a="http://schemas.openxmlformats.org/drawingml/2006/main" wrap="square">
          <a:spAutoFit/>
        </a:bodyPr>
        <a:lstStyle xmlns:a="http://schemas.openxmlformats.org/drawingml/2006/main">
          <a:defPPr>
            <a:defRPr lang="en-US"/>
          </a:defPPr>
          <a:lvl1pPr algn="l" rtl="0" fontAlgn="base">
            <a:spcBef>
              <a:spcPct val="0"/>
            </a:spcBef>
            <a:spcAft>
              <a:spcPct val="0"/>
            </a:spcAft>
            <a:defRPr kern="1200">
              <a:solidFill>
                <a:sysClr val="windowText" lastClr="000000"/>
              </a:solidFill>
              <a:latin typeface="Constantia"/>
            </a:defRPr>
          </a:lvl1pPr>
          <a:lvl2pPr marL="457200" algn="l" rtl="0" fontAlgn="base">
            <a:spcBef>
              <a:spcPct val="0"/>
            </a:spcBef>
            <a:spcAft>
              <a:spcPct val="0"/>
            </a:spcAft>
            <a:defRPr kern="1200">
              <a:solidFill>
                <a:sysClr val="windowText" lastClr="000000"/>
              </a:solidFill>
              <a:latin typeface="Constantia"/>
            </a:defRPr>
          </a:lvl2pPr>
          <a:lvl3pPr marL="914400" algn="l" rtl="0" fontAlgn="base">
            <a:spcBef>
              <a:spcPct val="0"/>
            </a:spcBef>
            <a:spcAft>
              <a:spcPct val="0"/>
            </a:spcAft>
            <a:defRPr kern="1200">
              <a:solidFill>
                <a:sysClr val="windowText" lastClr="000000"/>
              </a:solidFill>
              <a:latin typeface="Constantia"/>
            </a:defRPr>
          </a:lvl3pPr>
          <a:lvl4pPr marL="1371600" algn="l" rtl="0" fontAlgn="base">
            <a:spcBef>
              <a:spcPct val="0"/>
            </a:spcBef>
            <a:spcAft>
              <a:spcPct val="0"/>
            </a:spcAft>
            <a:defRPr kern="1200">
              <a:solidFill>
                <a:sysClr val="windowText" lastClr="000000"/>
              </a:solidFill>
              <a:latin typeface="Constantia"/>
            </a:defRPr>
          </a:lvl4pPr>
          <a:lvl5pPr marL="1828800" algn="l" rtl="0" fontAlgn="base">
            <a:spcBef>
              <a:spcPct val="0"/>
            </a:spcBef>
            <a:spcAft>
              <a:spcPct val="0"/>
            </a:spcAft>
            <a:defRPr kern="1200">
              <a:solidFill>
                <a:sysClr val="windowText" lastClr="000000"/>
              </a:solidFill>
              <a:latin typeface="Constantia"/>
            </a:defRPr>
          </a:lvl5pPr>
          <a:lvl6pPr marL="2286000" algn="l" defTabSz="914400" rtl="0" eaLnBrk="1" latinLnBrk="0" hangingPunct="1">
            <a:defRPr kern="1200">
              <a:solidFill>
                <a:sysClr val="windowText" lastClr="000000"/>
              </a:solidFill>
              <a:latin typeface="Constantia"/>
            </a:defRPr>
          </a:lvl6pPr>
          <a:lvl7pPr marL="2743200" algn="l" defTabSz="914400" rtl="0" eaLnBrk="1" latinLnBrk="0" hangingPunct="1">
            <a:defRPr kern="1200">
              <a:solidFill>
                <a:sysClr val="windowText" lastClr="000000"/>
              </a:solidFill>
              <a:latin typeface="Constantia"/>
            </a:defRPr>
          </a:lvl7pPr>
          <a:lvl8pPr marL="3200400" algn="l" defTabSz="914400" rtl="0" eaLnBrk="1" latinLnBrk="0" hangingPunct="1">
            <a:defRPr kern="1200">
              <a:solidFill>
                <a:sysClr val="windowText" lastClr="000000"/>
              </a:solidFill>
              <a:latin typeface="Constantia"/>
            </a:defRPr>
          </a:lvl8pPr>
          <a:lvl9pPr marL="3657600" algn="l" defTabSz="914400" rtl="0" eaLnBrk="1" latinLnBrk="0" hangingPunct="1">
            <a:defRPr kern="1200">
              <a:solidFill>
                <a:sysClr val="windowText" lastClr="000000"/>
              </a:solidFill>
              <a:latin typeface="Constantia"/>
            </a:defRPr>
          </a:lvl9pPr>
        </a:lstStyle>
        <a:p xmlns:a="http://schemas.openxmlformats.org/drawingml/2006/main">
          <a:pPr algn="ctr"/>
          <a:r>
            <a:rPr lang="en-US" sz="1600" dirty="0" smtClean="0">
              <a:latin typeface="Calibri"/>
            </a:rPr>
            <a:t>Staff analyzes hydrology independent of biological recommendation</a:t>
          </a:r>
          <a:endParaRPr lang="en-US" sz="1600" dirty="0" smtClean="0">
            <a:effectLst>
              <a:outerShdw blurRad="38100" dist="38100" dir="2700000" algn="tl">
                <a:srgbClr val="000000">
                  <a:alpha val="43137"/>
                </a:srgbClr>
              </a:outerShdw>
            </a:effectLst>
            <a:latin typeface="Calibri"/>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B031D0-5896-4233-A90F-26FEE209D679}" type="datetimeFigureOut">
              <a:rPr lang="en-US" smtClean="0"/>
              <a:t>1/26/2021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6E3E4E-9F8B-489B-8546-42A33076DC50}" type="slidenum">
              <a:rPr lang="en-US" smtClean="0"/>
              <a:t>‹#›</a:t>
            </a:fld>
            <a:endParaRPr lang="en-US"/>
          </a:p>
        </p:txBody>
      </p:sp>
    </p:spTree>
    <p:extLst>
      <p:ext uri="{BB962C8B-B14F-4D97-AF65-F5344CB8AC3E}">
        <p14:creationId xmlns:p14="http://schemas.microsoft.com/office/powerpoint/2010/main" val="451988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BAC77B86-4307-42F5-BF65-AD0992C2CD35}" type="slidenum">
              <a:rPr lang="en-US" smtClean="0"/>
              <a:pPr/>
              <a:t>8</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
        <p:nvSpPr>
          <p:cNvPr id="5" name="TextBox 4"/>
          <p:cNvSpPr txBox="1"/>
          <p:nvPr/>
        </p:nvSpPr>
        <p:spPr>
          <a:xfrm>
            <a:off x="461335" y="1298833"/>
            <a:ext cx="1141449" cy="645669"/>
          </a:xfrm>
          <a:prstGeom prst="rect">
            <a:avLst/>
          </a:prstGeom>
          <a:solidFill>
            <a:srgbClr val="FFFFCC"/>
          </a:solidFill>
          <a:ln>
            <a:solidFill>
              <a:srgbClr val="66FF33"/>
            </a:solidFill>
          </a:ln>
        </p:spPr>
        <p:txBody>
          <a:bodyPr wrap="square" lIns="91323" tIns="45661" rIns="91323" bIns="45661" rtlCol="0">
            <a:spAutoFit/>
          </a:bodyPr>
          <a:lstStyle/>
          <a:p>
            <a:r>
              <a:rPr lang="en-US" sz="900" dirty="0" err="1" smtClean="0">
                <a:solidFill>
                  <a:srgbClr val="0000CC"/>
                </a:solidFill>
              </a:rPr>
              <a:t>Deadhorse</a:t>
            </a:r>
            <a:r>
              <a:rPr lang="en-US" sz="900" dirty="0" smtClean="0">
                <a:solidFill>
                  <a:srgbClr val="0000CC"/>
                </a:solidFill>
              </a:rPr>
              <a:t> Creek &amp; Hanging Lake – All </a:t>
            </a:r>
            <a:r>
              <a:rPr lang="en-US" sz="900" dirty="0" err="1" smtClean="0">
                <a:solidFill>
                  <a:srgbClr val="0000CC"/>
                </a:solidFill>
              </a:rPr>
              <a:t>unappropriated</a:t>
            </a:r>
            <a:r>
              <a:rPr lang="en-US" sz="900" dirty="0" smtClean="0">
                <a:solidFill>
                  <a:srgbClr val="0000CC"/>
                </a:solidFill>
              </a:rPr>
              <a:t> water</a:t>
            </a:r>
            <a:endParaRPr lang="en-US" sz="900" dirty="0">
              <a:solidFill>
                <a:srgbClr val="0000CC"/>
              </a:solidFill>
            </a:endParaRPr>
          </a:p>
        </p:txBody>
      </p:sp>
      <p:sp>
        <p:nvSpPr>
          <p:cNvPr id="6" name="TextBox 5"/>
          <p:cNvSpPr txBox="1"/>
          <p:nvPr/>
        </p:nvSpPr>
        <p:spPr>
          <a:xfrm>
            <a:off x="537432" y="3049639"/>
            <a:ext cx="1141449" cy="507311"/>
          </a:xfrm>
          <a:prstGeom prst="rect">
            <a:avLst/>
          </a:prstGeom>
          <a:solidFill>
            <a:srgbClr val="FFFFCC"/>
          </a:solidFill>
          <a:ln>
            <a:solidFill>
              <a:srgbClr val="66FF33"/>
            </a:solidFill>
          </a:ln>
        </p:spPr>
        <p:txBody>
          <a:bodyPr wrap="square" lIns="91323" tIns="45661" rIns="91323" bIns="45661" rtlCol="0">
            <a:spAutoFit/>
          </a:bodyPr>
          <a:lstStyle/>
          <a:p>
            <a:r>
              <a:rPr lang="en-US" sz="900" dirty="0" smtClean="0">
                <a:solidFill>
                  <a:srgbClr val="0000CC"/>
                </a:solidFill>
              </a:rPr>
              <a:t>Salamanders </a:t>
            </a:r>
            <a:r>
              <a:rPr lang="en-US" sz="900" dirty="0">
                <a:solidFill>
                  <a:srgbClr val="0000CC"/>
                </a:solidFill>
              </a:rPr>
              <a:t> </a:t>
            </a:r>
            <a:r>
              <a:rPr lang="en-US" sz="900" dirty="0" smtClean="0">
                <a:solidFill>
                  <a:srgbClr val="0000CC"/>
                </a:solidFill>
              </a:rPr>
              <a:t>- Mexican Cut Ponds</a:t>
            </a:r>
            <a:endParaRPr lang="en-US" sz="900" dirty="0">
              <a:solidFill>
                <a:srgbClr val="0000CC"/>
              </a:solidFill>
            </a:endParaRPr>
          </a:p>
        </p:txBody>
      </p:sp>
      <p:sp>
        <p:nvSpPr>
          <p:cNvPr id="7" name="TextBox 6"/>
          <p:cNvSpPr txBox="1"/>
          <p:nvPr/>
        </p:nvSpPr>
        <p:spPr>
          <a:xfrm>
            <a:off x="5179325" y="1222710"/>
            <a:ext cx="1293642" cy="507311"/>
          </a:xfrm>
          <a:prstGeom prst="rect">
            <a:avLst/>
          </a:prstGeom>
          <a:solidFill>
            <a:srgbClr val="FFFFCC"/>
          </a:solidFill>
          <a:ln>
            <a:solidFill>
              <a:srgbClr val="66FF33"/>
            </a:solidFill>
          </a:ln>
        </p:spPr>
        <p:txBody>
          <a:bodyPr wrap="square" lIns="91323" tIns="45661" rIns="91323" bIns="45661" rtlCol="0">
            <a:spAutoFit/>
          </a:bodyPr>
          <a:lstStyle/>
          <a:p>
            <a:r>
              <a:rPr lang="en-US" sz="900" dirty="0" smtClean="0">
                <a:solidFill>
                  <a:srgbClr val="0000CC"/>
                </a:solidFill>
              </a:rPr>
              <a:t>Republican and  </a:t>
            </a:r>
            <a:r>
              <a:rPr lang="en-US" sz="900" dirty="0" err="1" smtClean="0">
                <a:solidFill>
                  <a:srgbClr val="0000CC"/>
                </a:solidFill>
              </a:rPr>
              <a:t>Arikaree</a:t>
            </a:r>
            <a:r>
              <a:rPr lang="en-US" sz="900" dirty="0" smtClean="0">
                <a:solidFill>
                  <a:srgbClr val="0000CC"/>
                </a:solidFill>
              </a:rPr>
              <a:t> Rivers  - warm water species</a:t>
            </a:r>
            <a:endParaRPr lang="en-US" sz="900" dirty="0">
              <a:solidFill>
                <a:srgbClr val="0000CC"/>
              </a:solidFill>
            </a:endParaRPr>
          </a:p>
        </p:txBody>
      </p:sp>
      <p:sp>
        <p:nvSpPr>
          <p:cNvPr id="8" name="TextBox 7"/>
          <p:cNvSpPr txBox="1"/>
          <p:nvPr/>
        </p:nvSpPr>
        <p:spPr>
          <a:xfrm>
            <a:off x="5407616" y="2592905"/>
            <a:ext cx="1141449" cy="368954"/>
          </a:xfrm>
          <a:prstGeom prst="rect">
            <a:avLst/>
          </a:prstGeom>
          <a:solidFill>
            <a:srgbClr val="FFFFCC"/>
          </a:solidFill>
          <a:ln>
            <a:solidFill>
              <a:srgbClr val="66FF33"/>
            </a:solidFill>
          </a:ln>
        </p:spPr>
        <p:txBody>
          <a:bodyPr wrap="square" lIns="91323" tIns="45661" rIns="91323" bIns="45661" rtlCol="0">
            <a:spAutoFit/>
          </a:bodyPr>
          <a:lstStyle/>
          <a:p>
            <a:r>
              <a:rPr lang="en-US" sz="900" dirty="0" err="1" smtClean="0">
                <a:solidFill>
                  <a:srgbClr val="0000CC"/>
                </a:solidFill>
              </a:rPr>
              <a:t>Gageby</a:t>
            </a:r>
            <a:r>
              <a:rPr lang="en-US" sz="900" dirty="0" smtClean="0">
                <a:solidFill>
                  <a:srgbClr val="0000CC"/>
                </a:solidFill>
              </a:rPr>
              <a:t> Creek - Ducks</a:t>
            </a:r>
            <a:endParaRPr lang="en-US" sz="900" dirty="0">
              <a:solidFill>
                <a:srgbClr val="0000CC"/>
              </a:solidFill>
            </a:endParaRPr>
          </a:p>
        </p:txBody>
      </p:sp>
      <p:sp>
        <p:nvSpPr>
          <p:cNvPr id="9" name="TextBox 8"/>
          <p:cNvSpPr txBox="1"/>
          <p:nvPr/>
        </p:nvSpPr>
        <p:spPr>
          <a:xfrm>
            <a:off x="5331519" y="3430247"/>
            <a:ext cx="1141449" cy="368954"/>
          </a:xfrm>
          <a:prstGeom prst="rect">
            <a:avLst/>
          </a:prstGeom>
          <a:solidFill>
            <a:srgbClr val="FFFFCC"/>
          </a:solidFill>
          <a:ln>
            <a:solidFill>
              <a:srgbClr val="66FF33"/>
            </a:solidFill>
          </a:ln>
        </p:spPr>
        <p:txBody>
          <a:bodyPr wrap="square" lIns="91323" tIns="45661" rIns="91323" bIns="45661" rtlCol="0">
            <a:spAutoFit/>
          </a:bodyPr>
          <a:lstStyle/>
          <a:p>
            <a:r>
              <a:rPr lang="en-US" sz="900" dirty="0" smtClean="0">
                <a:solidFill>
                  <a:srgbClr val="0000CC"/>
                </a:solidFill>
              </a:rPr>
              <a:t>Little Dry Creek – Minnow Species</a:t>
            </a:r>
            <a:endParaRPr lang="en-US" sz="900" dirty="0">
              <a:solidFill>
                <a:srgbClr val="0000CC"/>
              </a:solidFill>
            </a:endParaRPr>
          </a:p>
        </p:txBody>
      </p:sp>
    </p:spTree>
    <p:extLst>
      <p:ext uri="{BB962C8B-B14F-4D97-AF65-F5344CB8AC3E}">
        <p14:creationId xmlns:p14="http://schemas.microsoft.com/office/powerpoint/2010/main" val="2773248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700" dirty="0"/>
          </a:p>
        </p:txBody>
      </p:sp>
      <p:sp>
        <p:nvSpPr>
          <p:cNvPr id="4" name="Slide Number Placeholder 3"/>
          <p:cNvSpPr>
            <a:spLocks noGrp="1"/>
          </p:cNvSpPr>
          <p:nvPr>
            <p:ph type="sldNum" sz="quarter" idx="10"/>
          </p:nvPr>
        </p:nvSpPr>
        <p:spPr/>
        <p:txBody>
          <a:bodyPr/>
          <a:lstStyle/>
          <a:p>
            <a:pPr>
              <a:defRPr/>
            </a:pPr>
            <a:fld id="{F46AF95B-24F1-45F4-98B2-515FABCF75CF}" type="slidenum">
              <a:rPr lang="en-US" smtClean="0"/>
              <a:pPr>
                <a:defRPr/>
              </a:pPr>
              <a:t>15</a:t>
            </a:fld>
            <a:endParaRPr lang="en-US" dirty="0"/>
          </a:p>
        </p:txBody>
      </p:sp>
    </p:spTree>
    <p:extLst>
      <p:ext uri="{BB962C8B-B14F-4D97-AF65-F5344CB8AC3E}">
        <p14:creationId xmlns:p14="http://schemas.microsoft.com/office/powerpoint/2010/main" val="836615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6AF95B-24F1-45F4-98B2-515FABCF75CF}" type="slidenum">
              <a:rPr lang="en-US" smtClean="0"/>
              <a:pPr>
                <a:defRPr/>
              </a:pPr>
              <a:t>16</a:t>
            </a:fld>
            <a:endParaRPr lang="en-US" dirty="0"/>
          </a:p>
        </p:txBody>
      </p:sp>
    </p:spTree>
    <p:extLst>
      <p:ext uri="{BB962C8B-B14F-4D97-AF65-F5344CB8AC3E}">
        <p14:creationId xmlns:p14="http://schemas.microsoft.com/office/powerpoint/2010/main" val="360847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6AF95B-24F1-45F4-98B2-515FABCF75CF}" type="slidenum">
              <a:rPr lang="en-US" smtClean="0"/>
              <a:pPr>
                <a:defRPr/>
              </a:pPr>
              <a:t>17</a:t>
            </a:fld>
            <a:endParaRPr lang="en-US" dirty="0"/>
          </a:p>
        </p:txBody>
      </p:sp>
    </p:spTree>
    <p:extLst>
      <p:ext uri="{BB962C8B-B14F-4D97-AF65-F5344CB8AC3E}">
        <p14:creationId xmlns:p14="http://schemas.microsoft.com/office/powerpoint/2010/main" val="1541784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6AF95B-24F1-45F4-98B2-515FABCF75CF}" type="slidenum">
              <a:rPr lang="en-US" smtClean="0"/>
              <a:pPr>
                <a:defRPr/>
              </a:pPr>
              <a:t>18</a:t>
            </a:fld>
            <a:endParaRPr lang="en-US" dirty="0"/>
          </a:p>
        </p:txBody>
      </p:sp>
    </p:spTree>
    <p:extLst>
      <p:ext uri="{BB962C8B-B14F-4D97-AF65-F5344CB8AC3E}">
        <p14:creationId xmlns:p14="http://schemas.microsoft.com/office/powerpoint/2010/main" val="1095509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6AF95B-24F1-45F4-98B2-515FABCF75CF}" type="slidenum">
              <a:rPr lang="en-US" smtClean="0"/>
              <a:pPr>
                <a:defRPr/>
              </a:pPr>
              <a:t>19</a:t>
            </a:fld>
            <a:endParaRPr lang="en-US" dirty="0"/>
          </a:p>
        </p:txBody>
      </p:sp>
    </p:spTree>
    <p:extLst>
      <p:ext uri="{BB962C8B-B14F-4D97-AF65-F5344CB8AC3E}">
        <p14:creationId xmlns:p14="http://schemas.microsoft.com/office/powerpoint/2010/main" val="3045378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6AF95B-24F1-45F4-98B2-515FABCF75CF}" type="slidenum">
              <a:rPr lang="en-US" smtClean="0"/>
              <a:pPr>
                <a:defRPr/>
              </a:pPr>
              <a:t>20</a:t>
            </a:fld>
            <a:endParaRPr lang="en-US" dirty="0"/>
          </a:p>
        </p:txBody>
      </p:sp>
    </p:spTree>
    <p:extLst>
      <p:ext uri="{BB962C8B-B14F-4D97-AF65-F5344CB8AC3E}">
        <p14:creationId xmlns:p14="http://schemas.microsoft.com/office/powerpoint/2010/main" val="2111629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6AF95B-24F1-45F4-98B2-515FABCF75CF}" type="slidenum">
              <a:rPr lang="en-US" smtClean="0"/>
              <a:pPr>
                <a:defRPr/>
              </a:pPr>
              <a:t>21</a:t>
            </a:fld>
            <a:endParaRPr lang="en-US" dirty="0"/>
          </a:p>
        </p:txBody>
      </p:sp>
    </p:spTree>
    <p:extLst>
      <p:ext uri="{BB962C8B-B14F-4D97-AF65-F5344CB8AC3E}">
        <p14:creationId xmlns:p14="http://schemas.microsoft.com/office/powerpoint/2010/main" val="40484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Notic</a:t>
            </a:r>
            <a:r>
              <a:rPr lang="en-US" baseline="0" dirty="0" smtClean="0"/>
              <a:t>e to Contest by March 31 or the 1</a:t>
            </a:r>
            <a:r>
              <a:rPr lang="en-US" baseline="30000" dirty="0" smtClean="0"/>
              <a:t>st</a:t>
            </a:r>
            <a:r>
              <a:rPr lang="en-US" baseline="0" dirty="0" smtClean="0"/>
              <a:t> business day after. Notice for Party status by the end of April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Goals of this process are to provide Sound Technical basis for the recommendations, transparent open, and fair process that respects existing water rights and uses.</a:t>
            </a:r>
            <a:endParaRPr lang="en-US" dirty="0" smtClean="0"/>
          </a:p>
        </p:txBody>
      </p:sp>
      <p:sp>
        <p:nvSpPr>
          <p:cNvPr id="4" name="Slide Number Placeholder 3"/>
          <p:cNvSpPr>
            <a:spLocks noGrp="1"/>
          </p:cNvSpPr>
          <p:nvPr>
            <p:ph type="sldNum" sz="quarter" idx="10"/>
          </p:nvPr>
        </p:nvSpPr>
        <p:spPr/>
        <p:txBody>
          <a:bodyPr/>
          <a:lstStyle/>
          <a:p>
            <a:fld id="{61F6A589-F447-471F-AFCA-F67CCE1A1B8F}" type="slidenum">
              <a:rPr lang="en-US" smtClean="0"/>
              <a:t>22</a:t>
            </a:fld>
            <a:endParaRPr lang="en-US"/>
          </a:p>
        </p:txBody>
      </p:sp>
    </p:spTree>
    <p:extLst>
      <p:ext uri="{BB962C8B-B14F-4D97-AF65-F5344CB8AC3E}">
        <p14:creationId xmlns:p14="http://schemas.microsoft.com/office/powerpoint/2010/main" val="13752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355BF6-C886-440D-8C74-412640BEC1F0}"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3B4F-6FDA-4E3B-8CE4-FE9F5372B193}" type="slidenum">
              <a:rPr lang="en-US" smtClean="0"/>
              <a:t>‹#›</a:t>
            </a:fld>
            <a:endParaRPr lang="en-US"/>
          </a:p>
        </p:txBody>
      </p:sp>
    </p:spTree>
    <p:extLst>
      <p:ext uri="{BB962C8B-B14F-4D97-AF65-F5344CB8AC3E}">
        <p14:creationId xmlns:p14="http://schemas.microsoft.com/office/powerpoint/2010/main" val="1773300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355BF6-C886-440D-8C74-412640BEC1F0}"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3B4F-6FDA-4E3B-8CE4-FE9F5372B193}" type="slidenum">
              <a:rPr lang="en-US" smtClean="0"/>
              <a:t>‹#›</a:t>
            </a:fld>
            <a:endParaRPr lang="en-US"/>
          </a:p>
        </p:txBody>
      </p:sp>
    </p:spTree>
    <p:extLst>
      <p:ext uri="{BB962C8B-B14F-4D97-AF65-F5344CB8AC3E}">
        <p14:creationId xmlns:p14="http://schemas.microsoft.com/office/powerpoint/2010/main" val="799297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B355BF6-C886-440D-8C74-412640BEC1F0}"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3B4F-6FDA-4E3B-8CE4-FE9F5372B193}" type="slidenum">
              <a:rPr lang="en-US" smtClean="0"/>
              <a:t>‹#›</a:t>
            </a:fld>
            <a:endParaRPr lang="en-US"/>
          </a:p>
        </p:txBody>
      </p:sp>
    </p:spTree>
    <p:extLst>
      <p:ext uri="{BB962C8B-B14F-4D97-AF65-F5344CB8AC3E}">
        <p14:creationId xmlns:p14="http://schemas.microsoft.com/office/powerpoint/2010/main" val="328403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355BF6-C886-440D-8C74-412640BEC1F0}" type="datetimeFigureOut">
              <a:rPr lang="en-US" smtClean="0"/>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03B4F-6FDA-4E3B-8CE4-FE9F5372B193}" type="slidenum">
              <a:rPr lang="en-US" smtClean="0"/>
              <a:t>‹#›</a:t>
            </a:fld>
            <a:endParaRPr lang="en-US"/>
          </a:p>
        </p:txBody>
      </p:sp>
    </p:spTree>
    <p:extLst>
      <p:ext uri="{BB962C8B-B14F-4D97-AF65-F5344CB8AC3E}">
        <p14:creationId xmlns:p14="http://schemas.microsoft.com/office/powerpoint/2010/main" val="2996242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355BF6-C886-440D-8C74-412640BEC1F0}" type="datetimeFigureOut">
              <a:rPr lang="en-US" smtClean="0"/>
              <a:t>1/26/2021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103B4F-6FDA-4E3B-8CE4-FE9F5372B193}" type="slidenum">
              <a:rPr lang="en-US" smtClean="0"/>
              <a:t>‹#›</a:t>
            </a:fld>
            <a:endParaRPr lang="en-US"/>
          </a:p>
        </p:txBody>
      </p:sp>
    </p:spTree>
    <p:extLst>
      <p:ext uri="{BB962C8B-B14F-4D97-AF65-F5344CB8AC3E}">
        <p14:creationId xmlns:p14="http://schemas.microsoft.com/office/powerpoint/2010/main" val="2800460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355BF6-C886-440D-8C74-412640BEC1F0}" type="datetimeFigureOut">
              <a:rPr lang="en-US" smtClean="0"/>
              <a:t>1/26/2021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103B4F-6FDA-4E3B-8CE4-FE9F5372B193}" type="slidenum">
              <a:rPr lang="en-US" smtClean="0"/>
              <a:t>‹#›</a:t>
            </a:fld>
            <a:endParaRPr lang="en-US"/>
          </a:p>
        </p:txBody>
      </p:sp>
    </p:spTree>
    <p:extLst>
      <p:ext uri="{BB962C8B-B14F-4D97-AF65-F5344CB8AC3E}">
        <p14:creationId xmlns:p14="http://schemas.microsoft.com/office/powerpoint/2010/main" val="3688537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355BF6-C886-440D-8C74-412640BEC1F0}" type="datetimeFigureOut">
              <a:rPr lang="en-US" smtClean="0"/>
              <a:t>1/26/2021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103B4F-6FDA-4E3B-8CE4-FE9F5372B193}" type="slidenum">
              <a:rPr lang="en-US" smtClean="0"/>
              <a:t>‹#›</a:t>
            </a:fld>
            <a:endParaRPr lang="en-US"/>
          </a:p>
        </p:txBody>
      </p:sp>
    </p:spTree>
    <p:extLst>
      <p:ext uri="{BB962C8B-B14F-4D97-AF65-F5344CB8AC3E}">
        <p14:creationId xmlns:p14="http://schemas.microsoft.com/office/powerpoint/2010/main" val="3108270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B355BF6-C886-440D-8C74-412640BEC1F0}" type="datetimeFigureOut">
              <a:rPr lang="en-US" smtClean="0"/>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03B4F-6FDA-4E3B-8CE4-FE9F5372B193}" type="slidenum">
              <a:rPr lang="en-US" smtClean="0"/>
              <a:t>‹#›</a:t>
            </a:fld>
            <a:endParaRPr lang="en-US"/>
          </a:p>
        </p:txBody>
      </p:sp>
    </p:spTree>
    <p:extLst>
      <p:ext uri="{BB962C8B-B14F-4D97-AF65-F5344CB8AC3E}">
        <p14:creationId xmlns:p14="http://schemas.microsoft.com/office/powerpoint/2010/main" val="3529458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B355BF6-C886-440D-8C74-412640BEC1F0}" type="datetimeFigureOut">
              <a:rPr lang="en-US" smtClean="0"/>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03B4F-6FDA-4E3B-8CE4-FE9F5372B193}" type="slidenum">
              <a:rPr lang="en-US" smtClean="0"/>
              <a:t>‹#›</a:t>
            </a:fld>
            <a:endParaRPr lang="en-US"/>
          </a:p>
        </p:txBody>
      </p:sp>
    </p:spTree>
    <p:extLst>
      <p:ext uri="{BB962C8B-B14F-4D97-AF65-F5344CB8AC3E}">
        <p14:creationId xmlns:p14="http://schemas.microsoft.com/office/powerpoint/2010/main" val="2514795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355BF6-C886-440D-8C74-412640BEC1F0}"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3B4F-6FDA-4E3B-8CE4-FE9F5372B193}" type="slidenum">
              <a:rPr lang="en-US" smtClean="0"/>
              <a:t>‹#›</a:t>
            </a:fld>
            <a:endParaRPr lang="en-US"/>
          </a:p>
        </p:txBody>
      </p:sp>
    </p:spTree>
    <p:extLst>
      <p:ext uri="{BB962C8B-B14F-4D97-AF65-F5344CB8AC3E}">
        <p14:creationId xmlns:p14="http://schemas.microsoft.com/office/powerpoint/2010/main" val="1513111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355BF6-C886-440D-8C74-412640BEC1F0}"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3B4F-6FDA-4E3B-8CE4-FE9F5372B193}" type="slidenum">
              <a:rPr lang="en-US" smtClean="0"/>
              <a:t>‹#›</a:t>
            </a:fld>
            <a:endParaRPr lang="en-US"/>
          </a:p>
        </p:txBody>
      </p:sp>
    </p:spTree>
    <p:extLst>
      <p:ext uri="{BB962C8B-B14F-4D97-AF65-F5344CB8AC3E}">
        <p14:creationId xmlns:p14="http://schemas.microsoft.com/office/powerpoint/2010/main" val="663239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F3E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355BF6-C886-440D-8C74-412640BEC1F0}" type="datetimeFigureOut">
              <a:rPr lang="en-US" smtClean="0"/>
              <a:t>1/26/2021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103B4F-6FDA-4E3B-8CE4-FE9F5372B193}" type="slidenum">
              <a:rPr lang="en-US" smtClean="0"/>
              <a:t>‹#›</a:t>
            </a:fld>
            <a:endParaRPr lang="en-US"/>
          </a:p>
        </p:txBody>
      </p:sp>
    </p:spTree>
    <p:extLst>
      <p:ext uri="{BB962C8B-B14F-4D97-AF65-F5344CB8AC3E}">
        <p14:creationId xmlns:p14="http://schemas.microsoft.com/office/powerpoint/2010/main" val="997426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2.jpeg"/><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80605" cy="6858000"/>
          </a:xfrm>
          <a:prstGeom prst="rect">
            <a:avLst/>
          </a:prstGeom>
          <a:solidFill>
            <a:srgbClr val="EFF3EE">
              <a:alpha val="0"/>
            </a:srgbClr>
          </a:solidFill>
          <a:effectLst>
            <a:outerShdw blurRad="50800" dist="50800" dir="5400000" algn="ctr" rotWithShape="0">
              <a:srgbClr val="000000">
                <a:alpha val="6000"/>
              </a:srgbClr>
            </a:outerShdw>
          </a:effectLst>
        </p:spPr>
      </p:pic>
      <p:sp>
        <p:nvSpPr>
          <p:cNvPr id="7" name="TextBox 6"/>
          <p:cNvSpPr txBox="1"/>
          <p:nvPr/>
        </p:nvSpPr>
        <p:spPr>
          <a:xfrm>
            <a:off x="595086" y="1552676"/>
            <a:ext cx="10210800" cy="1200329"/>
          </a:xfrm>
          <a:prstGeom prst="rect">
            <a:avLst/>
          </a:prstGeom>
          <a:noFill/>
        </p:spPr>
        <p:txBody>
          <a:bodyPr wrap="square" rtlCol="0">
            <a:spAutoFit/>
          </a:bodyPr>
          <a:lstStyle/>
          <a:p>
            <a:pPr algn="ctr"/>
            <a:r>
              <a:rPr lang="en-US" sz="3600" dirty="0" smtClean="0"/>
              <a:t>2021 Instream Flow Recommendations </a:t>
            </a:r>
          </a:p>
          <a:p>
            <a:pPr algn="ctr"/>
            <a:r>
              <a:rPr lang="en-US" sz="3600" dirty="0" smtClean="0"/>
              <a:t>Gunnison County</a:t>
            </a:r>
            <a:endParaRPr lang="en-US" sz="3600" dirty="0">
              <a:latin typeface="Century Gothic" panose="020B0502020202020204" pitchFamily="34" charset="0"/>
            </a:endParaRPr>
          </a:p>
        </p:txBody>
      </p:sp>
      <p:sp>
        <p:nvSpPr>
          <p:cNvPr id="2" name="TextBox 1"/>
          <p:cNvSpPr txBox="1"/>
          <p:nvPr/>
        </p:nvSpPr>
        <p:spPr>
          <a:xfrm>
            <a:off x="5349966" y="3429000"/>
            <a:ext cx="5892800" cy="954107"/>
          </a:xfrm>
          <a:prstGeom prst="rect">
            <a:avLst/>
          </a:prstGeom>
          <a:noFill/>
        </p:spPr>
        <p:txBody>
          <a:bodyPr wrap="square" rtlCol="0">
            <a:spAutoFit/>
          </a:bodyPr>
          <a:lstStyle/>
          <a:p>
            <a:r>
              <a:rPr lang="en-US" sz="2800" dirty="0" smtClean="0">
                <a:latin typeface="Rockwell" panose="02060603020205020403" pitchFamily="18" charset="0"/>
              </a:rPr>
              <a:t>Robert Viehl &amp; Julie </a:t>
            </a:r>
            <a:r>
              <a:rPr lang="en-US" sz="2800" dirty="0" err="1" smtClean="0">
                <a:latin typeface="Rockwell" panose="02060603020205020403" pitchFamily="18" charset="0"/>
              </a:rPr>
              <a:t>Nania</a:t>
            </a:r>
            <a:endParaRPr lang="en-US" sz="2800" dirty="0" smtClean="0">
              <a:latin typeface="Rockwell" panose="02060603020205020403" pitchFamily="18" charset="0"/>
            </a:endParaRPr>
          </a:p>
          <a:p>
            <a:r>
              <a:rPr lang="en-US" sz="2800" dirty="0" smtClean="0">
                <a:latin typeface="Rockwell" panose="02060603020205020403" pitchFamily="18" charset="0"/>
              </a:rPr>
              <a:t>November 10, 2020</a:t>
            </a:r>
            <a:endParaRPr lang="en-US" sz="2800" dirty="0">
              <a:latin typeface="Rockwell" panose="02060603020205020403" pitchFamily="18" charset="0"/>
            </a:endParaRPr>
          </a:p>
        </p:txBody>
      </p:sp>
      <p:pic>
        <p:nvPicPr>
          <p:cNvPr id="3" name="Picture 2"/>
          <p:cNvPicPr>
            <a:picLocks noChangeAspect="1"/>
          </p:cNvPicPr>
          <p:nvPr/>
        </p:nvPicPr>
        <p:blipFill>
          <a:blip r:embed="rId3"/>
          <a:stretch>
            <a:fillRect/>
          </a:stretch>
        </p:blipFill>
        <p:spPr>
          <a:xfrm>
            <a:off x="371270" y="3284574"/>
            <a:ext cx="4542475" cy="3374733"/>
          </a:xfrm>
          <a:prstGeom prst="rect">
            <a:avLst/>
          </a:prstGeom>
        </p:spPr>
      </p:pic>
    </p:spTree>
    <p:extLst>
      <p:ext uri="{BB962C8B-B14F-4D97-AF65-F5344CB8AC3E}">
        <p14:creationId xmlns:p14="http://schemas.microsoft.com/office/powerpoint/2010/main" val="18723487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ISF Workshop Agenda</a:t>
            </a:r>
            <a:endParaRPr lang="en-US" dirty="0"/>
          </a:p>
        </p:txBody>
      </p:sp>
      <p:sp>
        <p:nvSpPr>
          <p:cNvPr id="3" name="Content Placeholder 2"/>
          <p:cNvSpPr>
            <a:spLocks noGrp="1"/>
          </p:cNvSpPr>
          <p:nvPr>
            <p:ph idx="1"/>
          </p:nvPr>
        </p:nvSpPr>
        <p:spPr>
          <a:xfrm>
            <a:off x="600364" y="1825625"/>
            <a:ext cx="10753436" cy="4351338"/>
          </a:xfrm>
        </p:spPr>
        <p:txBody>
          <a:bodyPr/>
          <a:lstStyle/>
          <a:p>
            <a:r>
              <a:rPr lang="en-US" dirty="0" smtClean="0"/>
              <a:t>Instream Flow Program Overview – 20 Minutes</a:t>
            </a:r>
          </a:p>
          <a:p>
            <a:r>
              <a:rPr lang="en-US" dirty="0" smtClean="0"/>
              <a:t>Bureau of Land Management Recommendations – 20 Minutes</a:t>
            </a:r>
          </a:p>
          <a:p>
            <a:r>
              <a:rPr lang="en-US" dirty="0" smtClean="0"/>
              <a:t>Colorado Parks and Wildlife Recommendations – 20 Minutes</a:t>
            </a:r>
          </a:p>
          <a:p>
            <a:r>
              <a:rPr lang="en-US" dirty="0" smtClean="0"/>
              <a:t>High Country Conservation Advocates Recommendations – 20 Minutes</a:t>
            </a:r>
          </a:p>
          <a:p>
            <a:pPr marL="0" indent="0">
              <a:buNone/>
            </a:pPr>
            <a:endParaRPr lang="en-US"/>
          </a:p>
          <a:p>
            <a:pPr marL="0" indent="0">
              <a:buNone/>
            </a:pPr>
            <a:endParaRPr lang="en-US" dirty="0" smtClean="0"/>
          </a:p>
          <a:p>
            <a:endParaRPr lang="en-US" dirty="0"/>
          </a:p>
        </p:txBody>
      </p:sp>
    </p:spTree>
    <p:extLst>
      <p:ext uri="{BB962C8B-B14F-4D97-AF65-F5344CB8AC3E}">
        <p14:creationId xmlns:p14="http://schemas.microsoft.com/office/powerpoint/2010/main" val="817065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275978" cy="6858000"/>
          </a:xfrm>
        </p:spPr>
      </p:pic>
      <p:pic>
        <p:nvPicPr>
          <p:cNvPr id="7" name="Picture 4" descr="cochetopacoleman1"/>
          <p:cNvPicPr>
            <a:picLocks noChangeAspect="1" noChangeArrowheads="1"/>
          </p:cNvPicPr>
          <p:nvPr/>
        </p:nvPicPr>
        <p:blipFill>
          <a:blip r:embed="rId3" cstate="print"/>
          <a:srcRect/>
          <a:stretch>
            <a:fillRect/>
          </a:stretch>
        </p:blipFill>
        <p:spPr bwMode="auto">
          <a:xfrm>
            <a:off x="0" y="0"/>
            <a:ext cx="12192000" cy="6858000"/>
          </a:xfrm>
          <a:prstGeom prst="rect">
            <a:avLst/>
          </a:prstGeom>
          <a:noFill/>
          <a:ln w="25400">
            <a:solidFill>
              <a:schemeClr val="tx1"/>
            </a:solidFill>
            <a:miter lim="800000"/>
            <a:headEnd/>
            <a:tailEnd/>
          </a:ln>
        </p:spPr>
      </p:pic>
      <p:sp>
        <p:nvSpPr>
          <p:cNvPr id="6" name="Title 1"/>
          <p:cNvSpPr>
            <a:spLocks noGrp="1"/>
          </p:cNvSpPr>
          <p:nvPr>
            <p:ph type="title"/>
          </p:nvPr>
        </p:nvSpPr>
        <p:spPr>
          <a:xfrm>
            <a:off x="838200" y="365126"/>
            <a:ext cx="10515600" cy="684742"/>
          </a:xfrm>
        </p:spPr>
        <p:txBody>
          <a:bodyPr>
            <a:normAutofit fontScale="90000"/>
          </a:bodyPr>
          <a:lstStyle/>
          <a:p>
            <a:r>
              <a:rPr lang="en-US" dirty="0" smtClean="0">
                <a:solidFill>
                  <a:schemeClr val="bg1"/>
                </a:solidFill>
                <a:latin typeface="Century Gothic" panose="020B0502020202020204" pitchFamily="34" charset="0"/>
              </a:rPr>
              <a:t>Program History</a:t>
            </a:r>
            <a:endParaRPr lang="en-US" dirty="0">
              <a:solidFill>
                <a:schemeClr val="bg1"/>
              </a:solidFill>
              <a:latin typeface="Century Gothic" panose="020B0502020202020204" pitchFamily="34" charset="0"/>
            </a:endParaRPr>
          </a:p>
        </p:txBody>
      </p:sp>
      <p:sp>
        <p:nvSpPr>
          <p:cNvPr id="5" name="TextBox 4"/>
          <p:cNvSpPr txBox="1"/>
          <p:nvPr/>
        </p:nvSpPr>
        <p:spPr>
          <a:xfrm>
            <a:off x="2711120" y="3919698"/>
            <a:ext cx="6623798" cy="2246769"/>
          </a:xfrm>
          <a:prstGeom prst="rect">
            <a:avLst/>
          </a:prstGeom>
          <a:solidFill>
            <a:schemeClr val="accent1">
              <a:lumMod val="75000"/>
            </a:schemeClr>
          </a:solidFill>
        </p:spPr>
        <p:txBody>
          <a:bodyPr wrap="square" rtlCol="0">
            <a:spAutoFit/>
          </a:bodyPr>
          <a:lstStyle/>
          <a:p>
            <a:pPr marL="233363" lvl="0" indent="-233363" fontAlgn="base">
              <a:spcBef>
                <a:spcPct val="0"/>
              </a:spcBef>
              <a:spcAft>
                <a:spcPct val="0"/>
              </a:spcAft>
              <a:buClr>
                <a:prstClr val="white"/>
              </a:buClr>
              <a:buFont typeface="Arial" pitchFamily="34" charset="0"/>
              <a:buChar char="•"/>
              <a:defRPr/>
            </a:pPr>
            <a:r>
              <a:rPr lang="en-US" sz="2000" dirty="0">
                <a:solidFill>
                  <a:prstClr val="white"/>
                </a:solidFill>
                <a:latin typeface="Century Gothic" panose="020B0502020202020204" pitchFamily="34" charset="0"/>
              </a:rPr>
              <a:t>Public concern over dry stream reaches </a:t>
            </a:r>
          </a:p>
          <a:p>
            <a:pPr marL="233363" lvl="0" indent="-233363" fontAlgn="base">
              <a:spcBef>
                <a:spcPct val="0"/>
              </a:spcBef>
              <a:spcAft>
                <a:spcPct val="0"/>
              </a:spcAft>
              <a:buClr>
                <a:prstClr val="white"/>
              </a:buClr>
              <a:buFont typeface="Arial" pitchFamily="34" charset="0"/>
              <a:buChar char="•"/>
              <a:defRPr/>
            </a:pPr>
            <a:r>
              <a:rPr lang="en-US" sz="2000" dirty="0">
                <a:solidFill>
                  <a:prstClr val="white"/>
                </a:solidFill>
                <a:latin typeface="Century Gothic" panose="020B0502020202020204" pitchFamily="34" charset="0"/>
              </a:rPr>
              <a:t>No mechanism within the water rights system to keep water within a stream for environmental preservation.</a:t>
            </a:r>
          </a:p>
          <a:p>
            <a:pPr marL="233363" lvl="0" indent="-233363" fontAlgn="base">
              <a:spcBef>
                <a:spcPct val="0"/>
              </a:spcBef>
              <a:spcAft>
                <a:spcPct val="0"/>
              </a:spcAft>
              <a:buClr>
                <a:prstClr val="white"/>
              </a:buClr>
              <a:buFont typeface="Arial" pitchFamily="34" charset="0"/>
              <a:buChar char="•"/>
            </a:pPr>
            <a:r>
              <a:rPr lang="en-US" sz="2000" dirty="0">
                <a:solidFill>
                  <a:prstClr val="white"/>
                </a:solidFill>
                <a:latin typeface="Century Gothic" panose="020B0502020202020204" pitchFamily="34" charset="0"/>
              </a:rPr>
              <a:t>Federal imposition of bypass flows on Fry-Ark project</a:t>
            </a:r>
          </a:p>
          <a:p>
            <a:pPr marL="233363" lvl="0" indent="-233363" fontAlgn="base">
              <a:spcBef>
                <a:spcPct val="0"/>
              </a:spcBef>
              <a:spcAft>
                <a:spcPct val="0"/>
              </a:spcAft>
              <a:buClr>
                <a:prstClr val="white"/>
              </a:buClr>
              <a:buFont typeface="Arial" pitchFamily="34" charset="0"/>
              <a:buChar char="•"/>
            </a:pPr>
            <a:r>
              <a:rPr lang="en-US" sz="2000" dirty="0">
                <a:solidFill>
                  <a:prstClr val="white"/>
                </a:solidFill>
                <a:latin typeface="Century Gothic" panose="020B0502020202020204" pitchFamily="34" charset="0"/>
              </a:rPr>
              <a:t>Threats of ballot initiative to allow private ISFs</a:t>
            </a:r>
            <a:endParaRPr lang="en-US" sz="2000" b="1" dirty="0">
              <a:solidFill>
                <a:prstClr val="white"/>
              </a:solidFill>
              <a:latin typeface="Century Gothic" panose="020B0502020202020204" pitchFamily="34" charset="0"/>
            </a:endParaRPr>
          </a:p>
        </p:txBody>
      </p:sp>
    </p:spTree>
    <p:extLst>
      <p:ext uri="{BB962C8B-B14F-4D97-AF65-F5344CB8AC3E}">
        <p14:creationId xmlns:p14="http://schemas.microsoft.com/office/powerpoint/2010/main" val="8478488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8829"/>
          <a:stretch/>
        </p:blipFill>
        <p:spPr>
          <a:xfrm>
            <a:off x="0" y="-29446"/>
            <a:ext cx="12192000" cy="6887446"/>
          </a:xfrm>
          <a:prstGeom prst="rect">
            <a:avLst/>
          </a:prstGeom>
        </p:spPr>
      </p:pic>
      <p:sp>
        <p:nvSpPr>
          <p:cNvPr id="2" name="Title 1"/>
          <p:cNvSpPr>
            <a:spLocks noGrp="1"/>
          </p:cNvSpPr>
          <p:nvPr>
            <p:ph type="title"/>
          </p:nvPr>
        </p:nvSpPr>
        <p:spPr/>
        <p:txBody>
          <a:bodyPr/>
          <a:lstStyle/>
          <a:p>
            <a:r>
              <a:rPr lang="en-US" sz="4000" dirty="0">
                <a:latin typeface="Century Gothic" panose="020B0502020202020204" pitchFamily="34" charset="0"/>
              </a:rPr>
              <a:t>Colorado’s Legislature Weighs In</a:t>
            </a:r>
            <a:r>
              <a:rPr lang="en-US" b="1" dirty="0">
                <a:effectLst>
                  <a:outerShdw blurRad="38100" dist="38100" dir="2700000" algn="tl">
                    <a:srgbClr val="000000"/>
                  </a:outerShdw>
                </a:effectLst>
                <a:latin typeface="Calibri" pitchFamily="34" charset="0"/>
              </a:rPr>
              <a:t/>
            </a:r>
            <a:br>
              <a:rPr lang="en-US" b="1" dirty="0">
                <a:effectLst>
                  <a:outerShdw blurRad="38100" dist="38100" dir="2700000" algn="tl">
                    <a:srgbClr val="000000"/>
                  </a:outerShdw>
                </a:effectLst>
                <a:latin typeface="Calibri" pitchFamily="34" charset="0"/>
              </a:rPr>
            </a:br>
            <a:endParaRPr lang="en-US" dirty="0"/>
          </a:p>
        </p:txBody>
      </p:sp>
      <p:sp>
        <p:nvSpPr>
          <p:cNvPr id="4" name="Rectangle 3"/>
          <p:cNvSpPr/>
          <p:nvPr/>
        </p:nvSpPr>
        <p:spPr>
          <a:xfrm>
            <a:off x="4861727" y="1280541"/>
            <a:ext cx="6659545" cy="1015663"/>
          </a:xfrm>
          <a:prstGeom prst="rect">
            <a:avLst/>
          </a:prstGeom>
        </p:spPr>
        <p:txBody>
          <a:bodyPr wrap="square">
            <a:spAutoFit/>
          </a:bodyPr>
          <a:lstStyle/>
          <a:p>
            <a:r>
              <a:rPr lang="en-US" sz="2000" dirty="0" smtClean="0">
                <a:latin typeface="Rockwell" panose="02060603020205020403" pitchFamily="18" charset="0"/>
              </a:rPr>
              <a:t>Maintain flows in streams to ensure reasonable preservation of the natural environment and achieve a balance with other beneficial uses of water in the state.</a:t>
            </a:r>
            <a:endParaRPr lang="en-US" sz="2000" dirty="0">
              <a:latin typeface="Rockwell" panose="02060603020205020403" pitchFamily="18" charset="0"/>
            </a:endParaRPr>
          </a:p>
        </p:txBody>
      </p:sp>
      <p:sp>
        <p:nvSpPr>
          <p:cNvPr id="14" name="Rectangle 13"/>
          <p:cNvSpPr/>
          <p:nvPr/>
        </p:nvSpPr>
        <p:spPr>
          <a:xfrm>
            <a:off x="726830" y="4576637"/>
            <a:ext cx="7382189" cy="707886"/>
          </a:xfrm>
          <a:prstGeom prst="rect">
            <a:avLst/>
          </a:prstGeom>
        </p:spPr>
        <p:txBody>
          <a:bodyPr wrap="square">
            <a:spAutoFit/>
          </a:bodyPr>
          <a:lstStyle/>
          <a:p>
            <a:r>
              <a:rPr lang="en-US" sz="2000" dirty="0">
                <a:latin typeface="Rockwell" panose="02060603020205020403" pitchFamily="18" charset="0"/>
              </a:rPr>
              <a:t>Provide regulatory certainty for water users through continued reliance on the doctrine of prior appropriation.</a:t>
            </a:r>
          </a:p>
        </p:txBody>
      </p:sp>
      <p:pic>
        <p:nvPicPr>
          <p:cNvPr id="15" name="Picture 14"/>
          <p:cNvPicPr>
            <a:picLocks noChangeAspect="1"/>
          </p:cNvPicPr>
          <p:nvPr/>
        </p:nvPicPr>
        <p:blipFill>
          <a:blip r:embed="rId3"/>
          <a:stretch>
            <a:fillRect/>
          </a:stretch>
        </p:blipFill>
        <p:spPr>
          <a:xfrm>
            <a:off x="1454571" y="2296204"/>
            <a:ext cx="8734457" cy="2102898"/>
          </a:xfrm>
          <a:prstGeom prst="rect">
            <a:avLst/>
          </a:prstGeom>
        </p:spPr>
      </p:pic>
    </p:spTree>
    <p:extLst>
      <p:ext uri="{BB962C8B-B14F-4D97-AF65-F5344CB8AC3E}">
        <p14:creationId xmlns:p14="http://schemas.microsoft.com/office/powerpoint/2010/main" val="31915324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8829"/>
          <a:stretch/>
        </p:blipFill>
        <p:spPr>
          <a:xfrm>
            <a:off x="0" y="-29446"/>
            <a:ext cx="12192000" cy="6887446"/>
          </a:xfrm>
          <a:prstGeom prst="rect">
            <a:avLst/>
          </a:prstGeom>
        </p:spPr>
      </p:pic>
      <p:sp>
        <p:nvSpPr>
          <p:cNvPr id="3" name="TextBox 2"/>
          <p:cNvSpPr txBox="1"/>
          <p:nvPr/>
        </p:nvSpPr>
        <p:spPr>
          <a:xfrm>
            <a:off x="663192" y="2428725"/>
            <a:ext cx="11213961" cy="2523768"/>
          </a:xfrm>
          <a:prstGeom prst="rect">
            <a:avLst/>
          </a:prstGeom>
          <a:noFill/>
        </p:spPr>
        <p:txBody>
          <a:bodyPr wrap="square" rtlCol="0">
            <a:spAutoFit/>
          </a:bodyPr>
          <a:lstStyle/>
          <a:p>
            <a:pPr marL="228600" indent="-228600" eaLnBrk="0" hangingPunct="0">
              <a:lnSpc>
                <a:spcPct val="120000"/>
              </a:lnSpc>
              <a:spcBef>
                <a:spcPct val="50000"/>
              </a:spcBef>
              <a:buFont typeface="Arial" pitchFamily="34" charset="0"/>
              <a:buChar char="•"/>
              <a:defRPr/>
            </a:pPr>
            <a:r>
              <a:rPr lang="en-US" sz="2000" i="1" dirty="0">
                <a:latin typeface="Rockwell" panose="02060603020205020403" pitchFamily="18" charset="0"/>
              </a:rPr>
              <a:t>Recognized “the need to correlate the activities of mankind with some reasonable preservation of the natural environment” </a:t>
            </a:r>
          </a:p>
          <a:p>
            <a:pPr marL="228600" indent="-228600" eaLnBrk="0" hangingPunct="0">
              <a:lnSpc>
                <a:spcPct val="120000"/>
              </a:lnSpc>
              <a:spcBef>
                <a:spcPct val="50000"/>
              </a:spcBef>
              <a:buFont typeface="Arial" pitchFamily="34" charset="0"/>
              <a:buChar char="•"/>
              <a:defRPr/>
            </a:pPr>
            <a:r>
              <a:rPr lang="en-US" sz="2000" i="1" dirty="0">
                <a:latin typeface="Rockwell" panose="02060603020205020403" pitchFamily="18" charset="0"/>
              </a:rPr>
              <a:t>Vested the Colorado Water Conservation Board with the authority  “on behalf of the people of the state of Colorado, to appropriate or acquire… such waters of natural streams and lakes as may be required to preserve the natural environment to a reasonable degree.”</a:t>
            </a:r>
          </a:p>
          <a:p>
            <a:r>
              <a:rPr lang="en-US" sz="2800" dirty="0" smtClean="0">
                <a:latin typeface="Rockwell" panose="02060603020205020403" pitchFamily="18" charset="0"/>
              </a:rPr>
              <a:t> </a:t>
            </a:r>
            <a:endParaRPr lang="en-US" sz="2800" dirty="0">
              <a:latin typeface="Rockwell" panose="02060603020205020403" pitchFamily="18" charset="0"/>
            </a:endParaRPr>
          </a:p>
        </p:txBody>
      </p:sp>
      <p:sp>
        <p:nvSpPr>
          <p:cNvPr id="6" name="Title 1"/>
          <p:cNvSpPr>
            <a:spLocks noGrp="1"/>
          </p:cNvSpPr>
          <p:nvPr>
            <p:ph type="title"/>
          </p:nvPr>
        </p:nvSpPr>
        <p:spPr>
          <a:xfrm>
            <a:off x="0" y="960212"/>
            <a:ext cx="12191999" cy="684742"/>
          </a:xfrm>
        </p:spPr>
        <p:txBody>
          <a:bodyPr>
            <a:normAutofit fontScale="90000"/>
          </a:bodyPr>
          <a:lstStyle/>
          <a:p>
            <a:pPr algn="ctr" eaLnBrk="0" hangingPunct="0">
              <a:spcBef>
                <a:spcPts val="0"/>
              </a:spcBef>
              <a:defRPr/>
            </a:pPr>
            <a:r>
              <a:rPr lang="en-US" dirty="0">
                <a:latin typeface="Century Gothic" panose="020B0502020202020204" pitchFamily="34" charset="0"/>
              </a:rPr>
              <a:t>In 1973, the Colorado Legislature established the </a:t>
            </a:r>
            <a:br>
              <a:rPr lang="en-US" dirty="0">
                <a:latin typeface="Century Gothic" panose="020B0502020202020204" pitchFamily="34" charset="0"/>
              </a:rPr>
            </a:br>
            <a:r>
              <a:rPr lang="en-US" dirty="0">
                <a:latin typeface="Century Gothic" panose="020B0502020202020204" pitchFamily="34" charset="0"/>
              </a:rPr>
              <a:t>Instream Flow Program with the passage of Senate Bill 97:</a:t>
            </a:r>
          </a:p>
        </p:txBody>
      </p:sp>
    </p:spTree>
    <p:extLst>
      <p:ext uri="{BB962C8B-B14F-4D97-AF65-F5344CB8AC3E}">
        <p14:creationId xmlns:p14="http://schemas.microsoft.com/office/powerpoint/2010/main" val="30407884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8829"/>
          <a:stretch/>
        </p:blipFill>
        <p:spPr>
          <a:xfrm>
            <a:off x="0" y="-29446"/>
            <a:ext cx="12192000" cy="6887446"/>
          </a:xfrm>
          <a:prstGeom prst="rect">
            <a:avLst/>
          </a:prstGeom>
        </p:spPr>
      </p:pic>
      <p:sp>
        <p:nvSpPr>
          <p:cNvPr id="3" name="TextBox 2"/>
          <p:cNvSpPr txBox="1"/>
          <p:nvPr/>
        </p:nvSpPr>
        <p:spPr>
          <a:xfrm>
            <a:off x="0" y="1291068"/>
            <a:ext cx="9012254" cy="3323987"/>
          </a:xfrm>
          <a:prstGeom prst="rect">
            <a:avLst/>
          </a:prstGeom>
          <a:noFill/>
        </p:spPr>
        <p:txBody>
          <a:bodyPr wrap="square" rtlCol="0">
            <a:spAutoFit/>
          </a:bodyPr>
          <a:lstStyle/>
          <a:p>
            <a:pPr marL="576263" lvl="1" indent="-407988" eaLnBrk="0" hangingPunct="0">
              <a:spcBef>
                <a:spcPct val="50000"/>
              </a:spcBef>
              <a:buFont typeface="Wingdings" pitchFamily="2" charset="2"/>
              <a:buChar char="§"/>
              <a:defRPr/>
            </a:pPr>
            <a:r>
              <a:rPr lang="en-US" sz="2000" dirty="0">
                <a:ln w="18415" cmpd="sng">
                  <a:noFill/>
                  <a:prstDash val="solid"/>
                </a:ln>
                <a:latin typeface="Rockwell" panose="02060603020205020403" pitchFamily="18" charset="0"/>
                <a:cs typeface="Arial" pitchFamily="34" charset="0"/>
              </a:rPr>
              <a:t>ISF and NLL rights are “in-channel” or “in-lake” appropriations of water and are recognized beneficial uses of water.</a:t>
            </a:r>
          </a:p>
          <a:p>
            <a:pPr marL="576263" lvl="1" indent="-407988" eaLnBrk="0" hangingPunct="0">
              <a:spcBef>
                <a:spcPct val="50000"/>
              </a:spcBef>
              <a:buFont typeface="Wingdings" pitchFamily="2" charset="2"/>
              <a:buChar char="§"/>
              <a:defRPr/>
            </a:pPr>
            <a:r>
              <a:rPr lang="en-US" sz="2000" dirty="0">
                <a:ln w="18415" cmpd="sng">
                  <a:noFill/>
                  <a:prstDash val="solid"/>
                </a:ln>
                <a:latin typeface="Rockwell" panose="02060603020205020403" pitchFamily="18" charset="0"/>
                <a:cs typeface="Arial" pitchFamily="34" charset="0"/>
              </a:rPr>
              <a:t>Made exclusively by the Colorado Water Conservation Board</a:t>
            </a:r>
          </a:p>
          <a:p>
            <a:pPr marL="576263" lvl="1" indent="-407988" eaLnBrk="0" hangingPunct="0">
              <a:spcBef>
                <a:spcPct val="50000"/>
              </a:spcBef>
              <a:buFont typeface="Wingdings" pitchFamily="2" charset="2"/>
              <a:buChar char="§"/>
              <a:defRPr/>
            </a:pPr>
            <a:r>
              <a:rPr lang="en-US" sz="2000" dirty="0">
                <a:ln w="18415" cmpd="sng">
                  <a:noFill/>
                  <a:prstDash val="solid"/>
                </a:ln>
                <a:latin typeface="Rockwell" panose="02060603020205020403" pitchFamily="18" charset="0"/>
                <a:cs typeface="Arial" pitchFamily="34" charset="0"/>
              </a:rPr>
              <a:t>To preserve the natural environment to a reasonable degree</a:t>
            </a:r>
          </a:p>
          <a:p>
            <a:pPr marL="576263" lvl="1" indent="-407988" eaLnBrk="0" hangingPunct="0">
              <a:spcBef>
                <a:spcPct val="50000"/>
              </a:spcBef>
              <a:buFont typeface="Wingdings" pitchFamily="2" charset="2"/>
              <a:buChar char="§"/>
              <a:defRPr/>
            </a:pPr>
            <a:r>
              <a:rPr lang="en-US" sz="2000" dirty="0">
                <a:ln w="18415" cmpd="sng">
                  <a:noFill/>
                  <a:prstDash val="solid"/>
                </a:ln>
                <a:latin typeface="Rockwell" panose="02060603020205020403" pitchFamily="18" charset="0"/>
                <a:cs typeface="Arial" pitchFamily="34" charset="0"/>
              </a:rPr>
              <a:t>For “minimum flows” between specific points on a stream, or “levels” on natural lakes</a:t>
            </a:r>
          </a:p>
          <a:p>
            <a:pPr marL="576263" lvl="1" indent="-407988" eaLnBrk="0" hangingPunct="0">
              <a:spcBef>
                <a:spcPct val="50000"/>
              </a:spcBef>
              <a:buFont typeface="Wingdings" pitchFamily="2" charset="2"/>
              <a:buChar char="§"/>
              <a:defRPr/>
            </a:pPr>
            <a:r>
              <a:rPr lang="en-US" sz="2000" dirty="0">
                <a:ln w="18415" cmpd="sng">
                  <a:noFill/>
                  <a:prstDash val="solid"/>
                </a:ln>
                <a:latin typeface="Rockwell" panose="02060603020205020403" pitchFamily="18" charset="0"/>
                <a:cs typeface="Arial" pitchFamily="34" charset="0"/>
              </a:rPr>
              <a:t>Administered within the State’s water right priority system</a:t>
            </a:r>
          </a:p>
          <a:p>
            <a:pPr marL="576263" lvl="1" indent="-407988" eaLnBrk="0" hangingPunct="0">
              <a:spcBef>
                <a:spcPct val="50000"/>
              </a:spcBef>
              <a:buFont typeface="Wingdings" pitchFamily="2" charset="2"/>
              <a:buChar char="§"/>
              <a:defRPr/>
            </a:pPr>
            <a:r>
              <a:rPr lang="en-US" sz="2000" dirty="0">
                <a:ln w="18415" cmpd="sng">
                  <a:noFill/>
                  <a:prstDash val="solid"/>
                </a:ln>
                <a:latin typeface="Rockwell" panose="02060603020205020403" pitchFamily="18" charset="0"/>
                <a:cs typeface="Arial" pitchFamily="34" charset="0"/>
              </a:rPr>
              <a:t>Entitled to stream conditions existing at time of appropriation</a:t>
            </a:r>
            <a:endParaRPr lang="en-US"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latin typeface="Rockwell" panose="02060603020205020403" pitchFamily="18" charset="0"/>
            </a:endParaRPr>
          </a:p>
        </p:txBody>
      </p:sp>
      <p:sp>
        <p:nvSpPr>
          <p:cNvPr id="6" name="Title 1"/>
          <p:cNvSpPr>
            <a:spLocks noGrp="1"/>
          </p:cNvSpPr>
          <p:nvPr>
            <p:ph type="title"/>
          </p:nvPr>
        </p:nvSpPr>
        <p:spPr>
          <a:xfrm>
            <a:off x="-258487" y="430222"/>
            <a:ext cx="10515600" cy="684742"/>
          </a:xfrm>
        </p:spPr>
        <p:txBody>
          <a:bodyPr>
            <a:normAutofit fontScale="90000"/>
          </a:bodyPr>
          <a:lstStyle/>
          <a:p>
            <a:pPr algn="ctr" eaLnBrk="0" hangingPunct="0">
              <a:spcBef>
                <a:spcPct val="50000"/>
              </a:spcBef>
              <a:defRPr/>
            </a:pPr>
            <a:r>
              <a:rPr lang="en-US" dirty="0">
                <a:latin typeface="Century Gothic" panose="020B0502020202020204" pitchFamily="34" charset="0"/>
              </a:rPr>
              <a:t>What did the ISF legislation establish?</a:t>
            </a:r>
          </a:p>
        </p:txBody>
      </p:sp>
      <p:sp>
        <p:nvSpPr>
          <p:cNvPr id="8" name="TextBox 7"/>
          <p:cNvSpPr txBox="1"/>
          <p:nvPr/>
        </p:nvSpPr>
        <p:spPr>
          <a:xfrm rot="16200000">
            <a:off x="11311766" y="3984369"/>
            <a:ext cx="1233030" cy="307777"/>
          </a:xfrm>
          <a:prstGeom prst="rect">
            <a:avLst/>
          </a:prstGeom>
          <a:noFill/>
        </p:spPr>
        <p:txBody>
          <a:bodyPr wrap="none" rtlCol="0">
            <a:spAutoFit/>
          </a:bodyPr>
          <a:lstStyle/>
          <a:p>
            <a:r>
              <a:rPr lang="en-US" sz="1400" dirty="0" smtClean="0">
                <a:solidFill>
                  <a:schemeClr val="bg1"/>
                </a:solidFill>
              </a:rPr>
              <a:t>Herman Gulch</a:t>
            </a:r>
            <a:endParaRPr lang="en-US" sz="1400" dirty="0">
              <a:solidFill>
                <a:schemeClr val="bg1"/>
              </a:solidFill>
            </a:endParaRPr>
          </a:p>
        </p:txBody>
      </p:sp>
    </p:spTree>
    <p:extLst>
      <p:ext uri="{BB962C8B-B14F-4D97-AF65-F5344CB8AC3E}">
        <p14:creationId xmlns:p14="http://schemas.microsoft.com/office/powerpoint/2010/main" val="3529754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8829"/>
          <a:stretch/>
        </p:blipFill>
        <p:spPr>
          <a:xfrm>
            <a:off x="0" y="-29446"/>
            <a:ext cx="12192000" cy="6887446"/>
          </a:xfrm>
          <a:prstGeom prst="rect">
            <a:avLst/>
          </a:prstGeom>
        </p:spPr>
      </p:pic>
      <p:sp>
        <p:nvSpPr>
          <p:cNvPr id="6" name="Title 1"/>
          <p:cNvSpPr>
            <a:spLocks noGrp="1"/>
          </p:cNvSpPr>
          <p:nvPr>
            <p:ph type="title"/>
          </p:nvPr>
        </p:nvSpPr>
        <p:spPr>
          <a:xfrm>
            <a:off x="838200" y="146296"/>
            <a:ext cx="10515600" cy="684742"/>
          </a:xfrm>
        </p:spPr>
        <p:txBody>
          <a:bodyPr>
            <a:normAutofit fontScale="90000"/>
          </a:bodyPr>
          <a:lstStyle/>
          <a:p>
            <a:pPr algn="ctr" eaLnBrk="0" hangingPunct="0">
              <a:defRPr/>
            </a:pPr>
            <a:r>
              <a:rPr lang="en-US" dirty="0">
                <a:latin typeface="Century Gothic" panose="020B0502020202020204" pitchFamily="34" charset="0"/>
              </a:rPr>
              <a:t>ISF Program Statistics</a:t>
            </a:r>
          </a:p>
        </p:txBody>
      </p:sp>
      <p:graphicFrame>
        <p:nvGraphicFramePr>
          <p:cNvPr id="7" name="Object 5">
            <a:hlinkClick r:id="" action="ppaction://ole?verb=0"/>
          </p:cNvPr>
          <p:cNvGraphicFramePr>
            <a:graphicFrameLocks/>
          </p:cNvGraphicFramePr>
          <p:nvPr>
            <p:extLst>
              <p:ext uri="{D42A27DB-BD31-4B8C-83A1-F6EECF244321}">
                <p14:modId xmlns:p14="http://schemas.microsoft.com/office/powerpoint/2010/main" val="1205349558"/>
              </p:ext>
            </p:extLst>
          </p:nvPr>
        </p:nvGraphicFramePr>
        <p:xfrm>
          <a:off x="2944167" y="674075"/>
          <a:ext cx="5898382" cy="2792606"/>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4668654" y="831038"/>
            <a:ext cx="2854692" cy="307777"/>
          </a:xfrm>
          <a:prstGeom prst="rect">
            <a:avLst/>
          </a:prstGeom>
        </p:spPr>
        <p:txBody>
          <a:bodyPr wrap="none">
            <a:spAutoFit/>
          </a:bodyPr>
          <a:lstStyle/>
          <a:p>
            <a:pPr algn="ctr" eaLnBrk="0" hangingPunct="0"/>
            <a:r>
              <a:rPr lang="en-US" sz="1400" i="1" dirty="0">
                <a:latin typeface="Rockwell" panose="02060603020205020403" pitchFamily="18" charset="0"/>
              </a:rPr>
              <a:t>39,479 miles of perennial streams</a:t>
            </a:r>
          </a:p>
        </p:txBody>
      </p:sp>
      <p:sp>
        <p:nvSpPr>
          <p:cNvPr id="8" name="Rectangle 7"/>
          <p:cNvSpPr/>
          <p:nvPr/>
        </p:nvSpPr>
        <p:spPr>
          <a:xfrm>
            <a:off x="-589503" y="3189414"/>
            <a:ext cx="6377354" cy="2046714"/>
          </a:xfrm>
          <a:prstGeom prst="rect">
            <a:avLst/>
          </a:prstGeom>
        </p:spPr>
        <p:txBody>
          <a:bodyPr wrap="square">
            <a:spAutoFit/>
          </a:bodyPr>
          <a:lstStyle/>
          <a:p>
            <a:pPr algn="ctr">
              <a:defRPr/>
            </a:pPr>
            <a:r>
              <a:rPr lang="en-US" sz="1600" b="1" dirty="0" smtClean="0">
                <a:latin typeface="Rockwell" panose="02060603020205020403" pitchFamily="18" charset="0"/>
                <a:cs typeface="Arial" pitchFamily="34" charset="0"/>
              </a:rPr>
              <a:t>Appropriated </a:t>
            </a:r>
          </a:p>
          <a:p>
            <a:pPr algn="ctr">
              <a:defRPr/>
            </a:pPr>
            <a:r>
              <a:rPr lang="en-US" sz="1600" dirty="0" smtClean="0">
                <a:latin typeface="Rockwell" panose="02060603020205020403" pitchFamily="18" charset="0"/>
              </a:rPr>
              <a:t>Instream flow water rights on</a:t>
            </a:r>
          </a:p>
          <a:p>
            <a:pPr algn="ctr">
              <a:defRPr/>
            </a:pPr>
            <a:endParaRPr lang="en-US" sz="1600" dirty="0" smtClean="0">
              <a:latin typeface="Rockwell" panose="02060603020205020403" pitchFamily="18" charset="0"/>
            </a:endParaRPr>
          </a:p>
          <a:p>
            <a:pPr algn="ctr">
              <a:buFontTx/>
              <a:buChar char="•"/>
              <a:defRPr/>
            </a:pPr>
            <a:r>
              <a:rPr lang="en-US" sz="1600" dirty="0" smtClean="0">
                <a:latin typeface="Rockwell" panose="02060603020205020403" pitchFamily="18" charset="0"/>
              </a:rPr>
              <a:t>  </a:t>
            </a:r>
            <a:r>
              <a:rPr lang="en-US" sz="1600" u="sng" dirty="0" smtClean="0">
                <a:latin typeface="Rockwell" panose="02060603020205020403" pitchFamily="18" charset="0"/>
              </a:rPr>
              <a:t>1,684</a:t>
            </a:r>
            <a:r>
              <a:rPr lang="en-US" sz="1600" dirty="0" smtClean="0">
                <a:latin typeface="Rockwell" panose="02060603020205020403" pitchFamily="18" charset="0"/>
              </a:rPr>
              <a:t> stream segments,</a:t>
            </a:r>
          </a:p>
          <a:p>
            <a:pPr algn="ctr">
              <a:defRPr/>
            </a:pPr>
            <a:endParaRPr lang="en-US" sz="1600" dirty="0" smtClean="0">
              <a:latin typeface="Rockwell" panose="02060603020205020403" pitchFamily="18" charset="0"/>
            </a:endParaRPr>
          </a:p>
          <a:p>
            <a:pPr algn="ctr">
              <a:buFontTx/>
              <a:buChar char="•"/>
              <a:defRPr/>
            </a:pPr>
            <a:r>
              <a:rPr lang="en-US" sz="1600" dirty="0" smtClean="0">
                <a:latin typeface="Rockwell" panose="02060603020205020403" pitchFamily="18" charset="0"/>
              </a:rPr>
              <a:t>  covering </a:t>
            </a:r>
            <a:r>
              <a:rPr lang="en-US" sz="1600" u="sng" dirty="0" smtClean="0">
                <a:latin typeface="Rockwell" panose="02060603020205020403" pitchFamily="18" charset="0"/>
              </a:rPr>
              <a:t>9,720</a:t>
            </a:r>
            <a:r>
              <a:rPr lang="en-US" sz="1600" dirty="0" smtClean="0">
                <a:latin typeface="Rockwell" panose="02060603020205020403" pitchFamily="18" charset="0"/>
              </a:rPr>
              <a:t> miles of stream,</a:t>
            </a:r>
          </a:p>
          <a:p>
            <a:pPr algn="ctr">
              <a:defRPr/>
            </a:pPr>
            <a:endParaRPr lang="en-US" sz="1600" dirty="0" smtClean="0">
              <a:latin typeface="Rockwell" panose="02060603020205020403" pitchFamily="18" charset="0"/>
            </a:endParaRPr>
          </a:p>
          <a:p>
            <a:pPr algn="ctr">
              <a:buFontTx/>
              <a:buChar char="•"/>
              <a:defRPr/>
            </a:pPr>
            <a:r>
              <a:rPr lang="en-US" sz="1600" dirty="0" smtClean="0">
                <a:latin typeface="Rockwell" panose="02060603020205020403" pitchFamily="18" charset="0"/>
              </a:rPr>
              <a:t>  and </a:t>
            </a:r>
            <a:r>
              <a:rPr lang="en-US" sz="1600" u="sng" dirty="0" smtClean="0">
                <a:latin typeface="Rockwell" panose="02060603020205020403" pitchFamily="18" charset="0"/>
              </a:rPr>
              <a:t>482</a:t>
            </a:r>
            <a:r>
              <a:rPr lang="en-US" sz="1600" dirty="0" smtClean="0">
                <a:latin typeface="Rockwell" panose="02060603020205020403" pitchFamily="18" charset="0"/>
              </a:rPr>
              <a:t> natural lakes</a:t>
            </a:r>
            <a:endParaRPr lang="en-US" sz="1600" dirty="0">
              <a:latin typeface="Rockwell" panose="02060603020205020403" pitchFamily="18" charset="0"/>
            </a:endParaRPr>
          </a:p>
        </p:txBody>
      </p:sp>
      <p:sp>
        <p:nvSpPr>
          <p:cNvPr id="9" name="Rectangle 8"/>
          <p:cNvSpPr/>
          <p:nvPr/>
        </p:nvSpPr>
        <p:spPr>
          <a:xfrm>
            <a:off x="7061897" y="3199462"/>
            <a:ext cx="4886849" cy="1323439"/>
          </a:xfrm>
          <a:prstGeom prst="rect">
            <a:avLst/>
          </a:prstGeom>
        </p:spPr>
        <p:txBody>
          <a:bodyPr wrap="square">
            <a:spAutoFit/>
          </a:bodyPr>
          <a:lstStyle/>
          <a:p>
            <a:pPr algn="ctr">
              <a:defRPr/>
            </a:pPr>
            <a:r>
              <a:rPr lang="en-US" sz="1600" b="1" dirty="0">
                <a:latin typeface="Rockwell" panose="02060603020205020403" pitchFamily="18" charset="0"/>
                <a:cs typeface="Arial" pitchFamily="34" charset="0"/>
              </a:rPr>
              <a:t>Acquired </a:t>
            </a:r>
          </a:p>
          <a:p>
            <a:pPr algn="ctr">
              <a:defRPr/>
            </a:pPr>
            <a:r>
              <a:rPr lang="en-US" sz="1600" dirty="0">
                <a:latin typeface="Rockwell" panose="02060603020205020403" pitchFamily="18" charset="0"/>
              </a:rPr>
              <a:t>Over </a:t>
            </a:r>
            <a:r>
              <a:rPr lang="en-US" sz="1600" u="sng" dirty="0">
                <a:latin typeface="Rockwell" panose="02060603020205020403" pitchFamily="18" charset="0"/>
              </a:rPr>
              <a:t>43</a:t>
            </a:r>
            <a:r>
              <a:rPr lang="en-US" sz="1600" dirty="0">
                <a:latin typeface="Rockwell" panose="02060603020205020403" pitchFamily="18" charset="0"/>
              </a:rPr>
              <a:t> water right donations or long-term contracts for water totaling</a:t>
            </a:r>
          </a:p>
          <a:p>
            <a:pPr algn="ctr">
              <a:defRPr/>
            </a:pPr>
            <a:endParaRPr lang="en-US" sz="1600" dirty="0">
              <a:latin typeface="Rockwell" panose="02060603020205020403" pitchFamily="18" charset="0"/>
            </a:endParaRPr>
          </a:p>
          <a:p>
            <a:pPr algn="ctr">
              <a:defRPr/>
            </a:pPr>
            <a:r>
              <a:rPr lang="en-US" sz="1600" u="sng" dirty="0">
                <a:latin typeface="Rockwell" panose="02060603020205020403" pitchFamily="18" charset="0"/>
              </a:rPr>
              <a:t>945</a:t>
            </a:r>
            <a:r>
              <a:rPr lang="en-US" sz="1600" dirty="0">
                <a:latin typeface="Rockwell" panose="02060603020205020403" pitchFamily="18" charset="0"/>
              </a:rPr>
              <a:t> stream miles</a:t>
            </a:r>
          </a:p>
        </p:txBody>
      </p:sp>
    </p:spTree>
    <p:extLst>
      <p:ext uri="{BB962C8B-B14F-4D97-AF65-F5344CB8AC3E}">
        <p14:creationId xmlns:p14="http://schemas.microsoft.com/office/powerpoint/2010/main" val="12490631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4"/>
          <p:cNvPicPr>
            <a:picLocks noChangeAspect="1" noChangeArrowheads="1"/>
          </p:cNvPicPr>
          <p:nvPr/>
        </p:nvPicPr>
        <p:blipFill>
          <a:blip r:embed="rId3" cstate="print"/>
          <a:srcRect l="10656" t="4286" r="10311" b="4286"/>
          <a:stretch>
            <a:fillRect/>
          </a:stretch>
        </p:blipFill>
        <p:spPr bwMode="auto">
          <a:xfrm>
            <a:off x="2776104" y="1059271"/>
            <a:ext cx="6781800" cy="4876800"/>
          </a:xfrm>
          <a:prstGeom prst="rect">
            <a:avLst/>
          </a:prstGeom>
          <a:noFill/>
          <a:ln w="9525">
            <a:noFill/>
            <a:miter lim="800000"/>
            <a:headEnd/>
            <a:tailEnd/>
          </a:ln>
        </p:spPr>
      </p:pic>
      <p:grpSp>
        <p:nvGrpSpPr>
          <p:cNvPr id="19" name="Group 18"/>
          <p:cNvGrpSpPr/>
          <p:nvPr/>
        </p:nvGrpSpPr>
        <p:grpSpPr>
          <a:xfrm>
            <a:off x="-1" y="228601"/>
            <a:ext cx="12192001" cy="6647736"/>
            <a:chOff x="-1524001" y="228600"/>
            <a:chExt cx="12192001" cy="6647736"/>
          </a:xfrm>
        </p:grpSpPr>
        <p:sp>
          <p:nvSpPr>
            <p:cNvPr id="8" name="Rectangle 7"/>
            <p:cNvSpPr/>
            <p:nvPr/>
          </p:nvSpPr>
          <p:spPr>
            <a:xfrm>
              <a:off x="-1524001" y="228600"/>
              <a:ext cx="12192001" cy="646331"/>
            </a:xfrm>
            <a:prstGeom prst="rect">
              <a:avLst/>
            </a:prstGeom>
          </p:spPr>
          <p:txBody>
            <a:bodyPr wrap="square">
              <a:spAutoFit/>
            </a:bodyPr>
            <a:lstStyle/>
            <a:p>
              <a:pPr algn="ctr">
                <a:defRPr/>
              </a:pPr>
              <a:r>
                <a:rPr lang="en-US" sz="3600" dirty="0">
                  <a:ln>
                    <a:solidFill>
                      <a:schemeClr val="tx1"/>
                    </a:solidFill>
                  </a:ln>
                  <a:latin typeface="Century Gothic" panose="020B0502020202020204" pitchFamily="34" charset="0"/>
                </a:rPr>
                <a:t>Distribution of  Existing ISF Water Rights </a:t>
              </a:r>
              <a:r>
                <a:rPr lang="en-US" sz="3600" dirty="0" smtClean="0">
                  <a:ln>
                    <a:solidFill>
                      <a:schemeClr val="tx1"/>
                    </a:solidFill>
                  </a:ln>
                  <a:latin typeface="Century Gothic" panose="020B0502020202020204" pitchFamily="34" charset="0"/>
                </a:rPr>
                <a:t>in </a:t>
              </a:r>
              <a:r>
                <a:rPr lang="en-US" sz="3600" dirty="0">
                  <a:ln>
                    <a:solidFill>
                      <a:schemeClr val="tx1"/>
                    </a:solidFill>
                  </a:ln>
                  <a:latin typeface="Century Gothic" panose="020B0502020202020204" pitchFamily="34" charset="0"/>
                </a:rPr>
                <a:t>Colorado</a:t>
              </a:r>
            </a:p>
          </p:txBody>
        </p:sp>
        <p:sp>
          <p:nvSpPr>
            <p:cNvPr id="15369" name="TextBox 14"/>
            <p:cNvSpPr txBox="1">
              <a:spLocks noChangeArrowheads="1"/>
            </p:cNvSpPr>
            <p:nvPr/>
          </p:nvSpPr>
          <p:spPr bwMode="auto">
            <a:xfrm>
              <a:off x="3460731" y="6353116"/>
              <a:ext cx="3009151" cy="523220"/>
            </a:xfrm>
            <a:prstGeom prst="rect">
              <a:avLst/>
            </a:prstGeom>
            <a:noFill/>
            <a:ln w="9525">
              <a:noFill/>
              <a:miter lim="800000"/>
              <a:headEnd/>
              <a:tailEnd/>
            </a:ln>
          </p:spPr>
          <p:txBody>
            <a:bodyPr wrap="square">
              <a:spAutoFit/>
            </a:bodyPr>
            <a:lstStyle/>
            <a:p>
              <a:r>
                <a:rPr lang="en-US" sz="1400" dirty="0">
                  <a:latin typeface="Rockwell" panose="02060603020205020403" pitchFamily="18" charset="0"/>
                </a:rPr>
                <a:t>Yellow lines </a:t>
              </a:r>
              <a:r>
                <a:rPr lang="en-US" sz="1400" dirty="0" smtClean="0">
                  <a:latin typeface="Rockwell" panose="02060603020205020403" pitchFamily="18" charset="0"/>
                </a:rPr>
                <a:t>= Appropriations</a:t>
              </a:r>
            </a:p>
            <a:p>
              <a:r>
                <a:rPr lang="en-US" sz="1400" dirty="0" smtClean="0">
                  <a:latin typeface="Rockwell" panose="02060603020205020403" pitchFamily="18" charset="0"/>
                </a:rPr>
                <a:t>Orange Lines = Acquisitions</a:t>
              </a:r>
              <a:endParaRPr lang="en-US" sz="1400" dirty="0">
                <a:latin typeface="Rockwell" panose="02060603020205020403" pitchFamily="18" charset="0"/>
              </a:endParaRPr>
            </a:p>
          </p:txBody>
        </p:sp>
      </p:grpSp>
      <p:sp>
        <p:nvSpPr>
          <p:cNvPr id="42" name="TextBox 41"/>
          <p:cNvSpPr txBox="1"/>
          <p:nvPr/>
        </p:nvSpPr>
        <p:spPr>
          <a:xfrm>
            <a:off x="7846088" y="2528859"/>
            <a:ext cx="1828800" cy="646331"/>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US" dirty="0" err="1" smtClean="0">
                <a:solidFill>
                  <a:schemeClr val="tx1"/>
                </a:solidFill>
                <a:latin typeface="Arial Narrow" pitchFamily="34" charset="0"/>
              </a:rPr>
              <a:t>Gageby</a:t>
            </a:r>
            <a:r>
              <a:rPr lang="en-US" dirty="0" smtClean="0">
                <a:solidFill>
                  <a:schemeClr val="tx1"/>
                </a:solidFill>
                <a:latin typeface="Arial Narrow" pitchFamily="34" charset="0"/>
              </a:rPr>
              <a:t> Creek – Waterfowl habitat </a:t>
            </a:r>
            <a:endParaRPr lang="en-US" dirty="0">
              <a:solidFill>
                <a:schemeClr val="tx1"/>
              </a:solidFill>
              <a:latin typeface="Arial Narrow" pitchFamily="34" charset="0"/>
            </a:endParaRPr>
          </a:p>
        </p:txBody>
      </p:sp>
      <p:sp>
        <p:nvSpPr>
          <p:cNvPr id="43" name="Rectangle 42"/>
          <p:cNvSpPr/>
          <p:nvPr/>
        </p:nvSpPr>
        <p:spPr>
          <a:xfrm>
            <a:off x="6245888" y="4129059"/>
            <a:ext cx="3048000" cy="923330"/>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r>
              <a:rPr lang="en-US" dirty="0" smtClean="0">
                <a:solidFill>
                  <a:schemeClr val="tx1"/>
                </a:solidFill>
                <a:latin typeface="Arial Narrow" pitchFamily="34" charset="0"/>
                <a:cs typeface="Arial" pitchFamily="34" charset="0"/>
              </a:rPr>
              <a:t>Mexican Cut Ponds at RMBL – Unique glacial ponds and habitat for salamanders</a:t>
            </a:r>
            <a:endParaRPr lang="en-US" dirty="0">
              <a:solidFill>
                <a:schemeClr val="tx1"/>
              </a:solidFill>
              <a:latin typeface="Arial Narrow" pitchFamily="34" charset="0"/>
            </a:endParaRPr>
          </a:p>
        </p:txBody>
      </p:sp>
      <p:sp>
        <p:nvSpPr>
          <p:cNvPr id="44" name="Rectangle 43"/>
          <p:cNvSpPr/>
          <p:nvPr/>
        </p:nvSpPr>
        <p:spPr>
          <a:xfrm>
            <a:off x="7007888" y="1385859"/>
            <a:ext cx="2971800" cy="1200329"/>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r>
              <a:rPr lang="en-US" dirty="0" smtClean="0">
                <a:solidFill>
                  <a:schemeClr val="tx1"/>
                </a:solidFill>
                <a:latin typeface="Arial Narrow" pitchFamily="34" charset="0"/>
              </a:rPr>
              <a:t>Hanging Lake and </a:t>
            </a:r>
            <a:r>
              <a:rPr lang="en-US" dirty="0" err="1" smtClean="0">
                <a:solidFill>
                  <a:schemeClr val="tx1"/>
                </a:solidFill>
                <a:latin typeface="Arial Narrow" pitchFamily="34" charset="0"/>
              </a:rPr>
              <a:t>Deadhorse</a:t>
            </a:r>
            <a:r>
              <a:rPr lang="en-US" dirty="0" smtClean="0">
                <a:solidFill>
                  <a:schemeClr val="tx1"/>
                </a:solidFill>
                <a:latin typeface="Arial Narrow" pitchFamily="34" charset="0"/>
              </a:rPr>
              <a:t> Creek – </a:t>
            </a:r>
            <a:r>
              <a:rPr lang="en-US" dirty="0" smtClean="0">
                <a:solidFill>
                  <a:schemeClr val="tx1"/>
                </a:solidFill>
              </a:rPr>
              <a:t>Riparian vegetation, unique hydrologic and geologic features </a:t>
            </a:r>
            <a:endParaRPr lang="en-US" dirty="0" smtClean="0">
              <a:solidFill>
                <a:schemeClr val="tx1"/>
              </a:solidFill>
              <a:latin typeface="Arial Narrow" pitchFamily="34" charset="0"/>
            </a:endParaRPr>
          </a:p>
        </p:txBody>
      </p:sp>
      <p:sp>
        <p:nvSpPr>
          <p:cNvPr id="45" name="Rectangle 44"/>
          <p:cNvSpPr/>
          <p:nvPr/>
        </p:nvSpPr>
        <p:spPr>
          <a:xfrm>
            <a:off x="6626888" y="5195859"/>
            <a:ext cx="2563823" cy="646331"/>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r>
              <a:rPr lang="en-US" dirty="0" smtClean="0">
                <a:solidFill>
                  <a:schemeClr val="tx1"/>
                </a:solidFill>
                <a:latin typeface="Arial Narrow" pitchFamily="34" charset="0"/>
              </a:rPr>
              <a:t>Horsefly Creek –</a:t>
            </a:r>
          </a:p>
          <a:p>
            <a:r>
              <a:rPr lang="en-US" dirty="0" smtClean="0">
                <a:solidFill>
                  <a:schemeClr val="tx1"/>
                </a:solidFill>
                <a:latin typeface="Arial Narrow" pitchFamily="34" charset="0"/>
              </a:rPr>
              <a:t>Aquatic </a:t>
            </a:r>
            <a:r>
              <a:rPr lang="en-US" dirty="0" err="1" smtClean="0">
                <a:solidFill>
                  <a:schemeClr val="tx1"/>
                </a:solidFill>
                <a:latin typeface="Arial Narrow" pitchFamily="34" charset="0"/>
              </a:rPr>
              <a:t>macroinvertebrates</a:t>
            </a:r>
            <a:endParaRPr lang="en-US" dirty="0">
              <a:solidFill>
                <a:schemeClr val="tx1"/>
              </a:solidFill>
              <a:latin typeface="Arial Narrow" pitchFamily="34" charset="0"/>
            </a:endParaRPr>
          </a:p>
        </p:txBody>
      </p:sp>
      <p:sp>
        <p:nvSpPr>
          <p:cNvPr id="46" name="Rectangle 45"/>
          <p:cNvSpPr/>
          <p:nvPr/>
        </p:nvSpPr>
        <p:spPr>
          <a:xfrm>
            <a:off x="7007887" y="2757459"/>
            <a:ext cx="2581837" cy="1200329"/>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r>
              <a:rPr lang="en-US" dirty="0" smtClean="0">
                <a:solidFill>
                  <a:schemeClr val="tx1"/>
                </a:solidFill>
                <a:latin typeface="Arial Narrow" pitchFamily="34" charset="0"/>
                <a:cs typeface="Arial" pitchFamily="34" charset="0"/>
              </a:rPr>
              <a:t>San Miguel River – </a:t>
            </a:r>
          </a:p>
          <a:p>
            <a:r>
              <a:rPr lang="en-US" dirty="0" smtClean="0">
                <a:solidFill>
                  <a:schemeClr val="tx1"/>
                </a:solidFill>
                <a:latin typeface="Arial Narrow" pitchFamily="34" charset="0"/>
                <a:cs typeface="Arial" pitchFamily="34" charset="0"/>
              </a:rPr>
              <a:t>Sensitive Species….</a:t>
            </a:r>
          </a:p>
          <a:p>
            <a:r>
              <a:rPr lang="en-US" dirty="0" err="1" smtClean="0">
                <a:solidFill>
                  <a:schemeClr val="tx1"/>
                </a:solidFill>
                <a:latin typeface="Arial Narrow" pitchFamily="34" charset="0"/>
                <a:cs typeface="Arial" pitchFamily="34" charset="0"/>
              </a:rPr>
              <a:t>bluehead</a:t>
            </a:r>
            <a:r>
              <a:rPr lang="en-US" dirty="0" smtClean="0">
                <a:solidFill>
                  <a:schemeClr val="tx1"/>
                </a:solidFill>
                <a:latin typeface="Arial Narrow" pitchFamily="34" charset="0"/>
                <a:cs typeface="Arial" pitchFamily="34" charset="0"/>
              </a:rPr>
              <a:t> &amp; </a:t>
            </a:r>
            <a:r>
              <a:rPr lang="en-US" dirty="0" err="1" smtClean="0">
                <a:solidFill>
                  <a:schemeClr val="tx1"/>
                </a:solidFill>
                <a:latin typeface="Arial Narrow" pitchFamily="34" charset="0"/>
                <a:cs typeface="Arial" pitchFamily="34" charset="0"/>
              </a:rPr>
              <a:t>flannelmouth</a:t>
            </a:r>
            <a:r>
              <a:rPr lang="en-US" dirty="0" smtClean="0">
                <a:solidFill>
                  <a:schemeClr val="tx1"/>
                </a:solidFill>
                <a:latin typeface="Arial Narrow" pitchFamily="34" charset="0"/>
                <a:cs typeface="Arial" pitchFamily="34" charset="0"/>
              </a:rPr>
              <a:t>  sucker &amp; </a:t>
            </a:r>
            <a:r>
              <a:rPr lang="en-US" dirty="0" err="1" smtClean="0">
                <a:solidFill>
                  <a:schemeClr val="tx1"/>
                </a:solidFill>
                <a:latin typeface="Arial Narrow" pitchFamily="34" charset="0"/>
                <a:cs typeface="Arial" pitchFamily="34" charset="0"/>
              </a:rPr>
              <a:t>roundtail</a:t>
            </a:r>
            <a:r>
              <a:rPr lang="en-US" dirty="0" smtClean="0">
                <a:solidFill>
                  <a:schemeClr val="tx1"/>
                </a:solidFill>
                <a:latin typeface="Arial Narrow" pitchFamily="34" charset="0"/>
                <a:cs typeface="Arial" pitchFamily="34" charset="0"/>
              </a:rPr>
              <a:t> chub</a:t>
            </a:r>
            <a:endParaRPr lang="en-US" dirty="0">
              <a:solidFill>
                <a:schemeClr val="tx1"/>
              </a:solidFill>
              <a:latin typeface="Arial Narrow" pitchFamily="34" charset="0"/>
            </a:endParaRPr>
          </a:p>
        </p:txBody>
      </p:sp>
      <p:sp>
        <p:nvSpPr>
          <p:cNvPr id="47" name="Rectangle 46"/>
          <p:cNvSpPr/>
          <p:nvPr/>
        </p:nvSpPr>
        <p:spPr>
          <a:xfrm>
            <a:off x="6703088" y="1614459"/>
            <a:ext cx="2563823" cy="1200329"/>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r>
              <a:rPr lang="en-US" dirty="0" smtClean="0">
                <a:solidFill>
                  <a:schemeClr val="tx1"/>
                </a:solidFill>
                <a:latin typeface="Arial Narrow" pitchFamily="34" charset="0"/>
              </a:rPr>
              <a:t>Big and Little Dominguez Creeks – Wilderness area… all unappropriated water for fish and riparian vegetation</a:t>
            </a:r>
          </a:p>
        </p:txBody>
      </p:sp>
      <p:cxnSp>
        <p:nvCxnSpPr>
          <p:cNvPr id="48" name="Straight Arrow Connector 47"/>
          <p:cNvCxnSpPr/>
          <p:nvPr/>
        </p:nvCxnSpPr>
        <p:spPr>
          <a:xfrm flipH="1">
            <a:off x="8455688" y="3138459"/>
            <a:ext cx="228600" cy="1447800"/>
          </a:xfrm>
          <a:prstGeom prst="straightConnector1">
            <a:avLst/>
          </a:prstGeom>
          <a:ln w="25400">
            <a:solidFill>
              <a:schemeClr val="accent5">
                <a:lumMod val="7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44" idx="1"/>
          </p:cNvCxnSpPr>
          <p:nvPr/>
        </p:nvCxnSpPr>
        <p:spPr>
          <a:xfrm flipH="1">
            <a:off x="4645688" y="1986024"/>
            <a:ext cx="2362200" cy="771435"/>
          </a:xfrm>
          <a:prstGeom prst="straightConnector1">
            <a:avLst/>
          </a:prstGeom>
          <a:ln w="25400">
            <a:solidFill>
              <a:schemeClr val="accent5">
                <a:lumMod val="75000"/>
              </a:schemeClr>
            </a:solidFill>
            <a:tailEnd type="stealth"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46" idx="1"/>
          </p:cNvCxnSpPr>
          <p:nvPr/>
        </p:nvCxnSpPr>
        <p:spPr>
          <a:xfrm flipH="1">
            <a:off x="3274089" y="3357624"/>
            <a:ext cx="3733798" cy="1000035"/>
          </a:xfrm>
          <a:prstGeom prst="straightConnector1">
            <a:avLst/>
          </a:prstGeom>
          <a:ln w="25400">
            <a:solidFill>
              <a:schemeClr val="accent5">
                <a:lumMod val="7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45" idx="1"/>
          </p:cNvCxnSpPr>
          <p:nvPr/>
        </p:nvCxnSpPr>
        <p:spPr>
          <a:xfrm flipH="1" flipV="1">
            <a:off x="3578888" y="4433860"/>
            <a:ext cx="3048000" cy="1085165"/>
          </a:xfrm>
          <a:prstGeom prst="straightConnector1">
            <a:avLst/>
          </a:prstGeom>
          <a:ln w="25400">
            <a:solidFill>
              <a:schemeClr val="accent5">
                <a:lumMod val="7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43" idx="1"/>
          </p:cNvCxnSpPr>
          <p:nvPr/>
        </p:nvCxnSpPr>
        <p:spPr>
          <a:xfrm flipH="1" flipV="1">
            <a:off x="4950488" y="3748059"/>
            <a:ext cx="1295400" cy="842665"/>
          </a:xfrm>
          <a:prstGeom prst="straightConnector1">
            <a:avLst/>
          </a:prstGeom>
          <a:ln w="25400">
            <a:solidFill>
              <a:schemeClr val="accent5">
                <a:lumMod val="7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47" idx="1"/>
          </p:cNvCxnSpPr>
          <p:nvPr/>
        </p:nvCxnSpPr>
        <p:spPr>
          <a:xfrm flipH="1">
            <a:off x="3578888" y="2214624"/>
            <a:ext cx="3124200" cy="1762035"/>
          </a:xfrm>
          <a:prstGeom prst="straightConnector1">
            <a:avLst/>
          </a:prstGeom>
          <a:ln w="25400">
            <a:solidFill>
              <a:schemeClr val="accent5">
                <a:lumMod val="75000"/>
              </a:schemeClr>
            </a:solidFill>
            <a:tailEnd type="stealt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10552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42"/>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4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44"/>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4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50"/>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4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51"/>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45"/>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nodeType="clickEffect">
                                  <p:stCondLst>
                                    <p:cond delay="0"/>
                                  </p:stCondLst>
                                  <p:childTnLst>
                                    <p:set>
                                      <p:cBhvr>
                                        <p:cTn id="60" dur="1" fill="hold">
                                          <p:stCondLst>
                                            <p:cond delay="0"/>
                                          </p:stCondLst>
                                        </p:cTn>
                                        <p:tgtEl>
                                          <p:spTgt spid="52"/>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43"/>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nodeType="clickEffect">
                                  <p:stCondLst>
                                    <p:cond delay="0"/>
                                  </p:stCondLst>
                                  <p:childTnLst>
                                    <p:set>
                                      <p:cBhvr>
                                        <p:cTn id="72" dur="1" fill="hold">
                                          <p:stCondLst>
                                            <p:cond delay="0"/>
                                          </p:stCondLst>
                                        </p:cTn>
                                        <p:tgtEl>
                                          <p:spTgt spid="53"/>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4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8829"/>
          <a:stretch/>
        </p:blipFill>
        <p:spPr>
          <a:xfrm>
            <a:off x="0" y="-29446"/>
            <a:ext cx="12192000" cy="6887446"/>
          </a:xfrm>
          <a:prstGeom prst="rect">
            <a:avLst/>
          </a:prstGeom>
        </p:spPr>
      </p:pic>
      <p:sp>
        <p:nvSpPr>
          <p:cNvPr id="6" name="Title 1"/>
          <p:cNvSpPr>
            <a:spLocks noGrp="1"/>
          </p:cNvSpPr>
          <p:nvPr>
            <p:ph type="title"/>
          </p:nvPr>
        </p:nvSpPr>
        <p:spPr>
          <a:xfrm>
            <a:off x="459014" y="277945"/>
            <a:ext cx="10515600" cy="684742"/>
          </a:xfrm>
        </p:spPr>
        <p:txBody>
          <a:bodyPr>
            <a:normAutofit fontScale="90000"/>
          </a:bodyPr>
          <a:lstStyle/>
          <a:p>
            <a:pPr algn="ctr"/>
            <a:r>
              <a:rPr lang="en-US" dirty="0">
                <a:ln>
                  <a:solidFill>
                    <a:schemeClr val="tx1"/>
                  </a:solidFill>
                </a:ln>
                <a:latin typeface="Century Gothic" panose="020B0502020202020204" pitchFamily="34" charset="0"/>
                <a:cs typeface="Arial" pitchFamily="34" charset="0"/>
              </a:rPr>
              <a:t>Required Board Findings</a:t>
            </a:r>
            <a:br>
              <a:rPr lang="en-US" dirty="0">
                <a:ln>
                  <a:solidFill>
                    <a:schemeClr val="tx1"/>
                  </a:solidFill>
                </a:ln>
                <a:latin typeface="Century Gothic" panose="020B0502020202020204" pitchFamily="34" charset="0"/>
                <a:cs typeface="Arial" pitchFamily="34" charset="0"/>
              </a:rPr>
            </a:br>
            <a:endParaRPr lang="en-US" dirty="0">
              <a:latin typeface="Century Gothic" panose="020B0502020202020204" pitchFamily="34" charset="0"/>
            </a:endParaRPr>
          </a:p>
        </p:txBody>
      </p:sp>
      <p:sp>
        <p:nvSpPr>
          <p:cNvPr id="7" name="Rectangular Callout 6"/>
          <p:cNvSpPr/>
          <p:nvPr/>
        </p:nvSpPr>
        <p:spPr>
          <a:xfrm>
            <a:off x="4455381" y="802906"/>
            <a:ext cx="4636627" cy="424732"/>
          </a:xfrm>
          <a:prstGeom prst="wedgeRectCallout">
            <a:avLst>
              <a:gd name="adj1" fmla="val -70896"/>
              <a:gd name="adj2" fmla="val -18233"/>
            </a:avLst>
          </a:prstGeom>
          <a:ln/>
        </p:spPr>
        <p:style>
          <a:lnRef idx="3">
            <a:schemeClr val="lt1"/>
          </a:lnRef>
          <a:fillRef idx="1">
            <a:schemeClr val="accent1"/>
          </a:fillRef>
          <a:effectRef idx="1">
            <a:schemeClr val="accent1"/>
          </a:effectRef>
          <a:fontRef idx="minor">
            <a:schemeClr val="lt1"/>
          </a:fontRef>
        </p:style>
        <p:txBody>
          <a:bodyPr wrap="square">
            <a:spAutoFit/>
          </a:bodyPr>
          <a:lstStyle/>
          <a:p>
            <a:pPr marL="0" lvl="1" defTabSz="1200150">
              <a:lnSpc>
                <a:spcPct val="90000"/>
              </a:lnSpc>
              <a:spcAft>
                <a:spcPct val="35000"/>
              </a:spcAft>
            </a:pPr>
            <a:r>
              <a:rPr lang="en-US" sz="2400" dirty="0" smtClean="0">
                <a:solidFill>
                  <a:schemeClr val="tx1"/>
                </a:solidFill>
                <a:latin typeface="Rockwell" panose="02060603020205020403" pitchFamily="18" charset="0"/>
              </a:rPr>
              <a:t>A natural environment exists</a:t>
            </a:r>
            <a:endParaRPr lang="en-US" sz="2400" dirty="0">
              <a:solidFill>
                <a:schemeClr val="tx1"/>
              </a:solidFill>
              <a:latin typeface="Rockwell" panose="02060603020205020403" pitchFamily="18" charset="0"/>
            </a:endParaRPr>
          </a:p>
        </p:txBody>
      </p:sp>
      <p:sp>
        <p:nvSpPr>
          <p:cNvPr id="8" name="Rectangular Callout 7"/>
          <p:cNvSpPr/>
          <p:nvPr/>
        </p:nvSpPr>
        <p:spPr>
          <a:xfrm>
            <a:off x="4455381" y="2228170"/>
            <a:ext cx="5753744" cy="757130"/>
          </a:xfrm>
          <a:prstGeom prst="wedgeRectCallout">
            <a:avLst>
              <a:gd name="adj1" fmla="val -66252"/>
              <a:gd name="adj2" fmla="val -15579"/>
            </a:avLst>
          </a:prstGeom>
          <a:ln/>
        </p:spPr>
        <p:style>
          <a:lnRef idx="3">
            <a:schemeClr val="lt1"/>
          </a:lnRef>
          <a:fillRef idx="1">
            <a:schemeClr val="accent1"/>
          </a:fillRef>
          <a:effectRef idx="1">
            <a:schemeClr val="accent1"/>
          </a:effectRef>
          <a:fontRef idx="minor">
            <a:schemeClr val="lt1"/>
          </a:fontRef>
        </p:style>
        <p:txBody>
          <a:bodyPr wrap="square">
            <a:spAutoFit/>
          </a:bodyPr>
          <a:lstStyle/>
          <a:p>
            <a:pPr marL="0" lvl="1" defTabSz="1200150">
              <a:lnSpc>
                <a:spcPct val="90000"/>
              </a:lnSpc>
              <a:spcAft>
                <a:spcPct val="35000"/>
              </a:spcAft>
            </a:pPr>
            <a:r>
              <a:rPr lang="en-US" sz="2400" dirty="0" smtClean="0">
                <a:solidFill>
                  <a:schemeClr val="tx1"/>
                </a:solidFill>
                <a:latin typeface="Rockwell" panose="02060603020205020403" pitchFamily="18" charset="0"/>
              </a:rPr>
              <a:t>Natural environment will be preserved by the water available for appropriation</a:t>
            </a:r>
            <a:endParaRPr lang="en-US" sz="2400" dirty="0">
              <a:solidFill>
                <a:schemeClr val="tx1"/>
              </a:solidFill>
              <a:latin typeface="Rockwell" panose="02060603020205020403" pitchFamily="18" charset="0"/>
            </a:endParaRPr>
          </a:p>
        </p:txBody>
      </p:sp>
      <p:sp>
        <p:nvSpPr>
          <p:cNvPr id="9" name="Rectangular Callout 8"/>
          <p:cNvSpPr/>
          <p:nvPr/>
        </p:nvSpPr>
        <p:spPr>
          <a:xfrm>
            <a:off x="4455380" y="4171174"/>
            <a:ext cx="4859441" cy="424732"/>
          </a:xfrm>
          <a:prstGeom prst="wedgeRectCallout">
            <a:avLst>
              <a:gd name="adj1" fmla="val -73755"/>
              <a:gd name="adj2" fmla="val -20599"/>
            </a:avLst>
          </a:prstGeom>
          <a:ln/>
        </p:spPr>
        <p:style>
          <a:lnRef idx="3">
            <a:schemeClr val="lt1"/>
          </a:lnRef>
          <a:fillRef idx="1">
            <a:schemeClr val="accent1"/>
          </a:fillRef>
          <a:effectRef idx="1">
            <a:schemeClr val="accent1"/>
          </a:effectRef>
          <a:fontRef idx="minor">
            <a:schemeClr val="lt1"/>
          </a:fontRef>
        </p:style>
        <p:txBody>
          <a:bodyPr wrap="square">
            <a:spAutoFit/>
          </a:bodyPr>
          <a:lstStyle/>
          <a:p>
            <a:pPr marL="0" lvl="1" defTabSz="1200150">
              <a:lnSpc>
                <a:spcPct val="90000"/>
              </a:lnSpc>
              <a:spcAft>
                <a:spcPct val="35000"/>
              </a:spcAft>
            </a:pPr>
            <a:r>
              <a:rPr lang="en-US" sz="2400" dirty="0" smtClean="0">
                <a:solidFill>
                  <a:schemeClr val="tx1"/>
                </a:solidFill>
                <a:latin typeface="Rockwell" panose="02060603020205020403" pitchFamily="18" charset="0"/>
              </a:rPr>
              <a:t>No material injury to other rights</a:t>
            </a:r>
            <a:endParaRPr lang="en-US" sz="2400" dirty="0">
              <a:solidFill>
                <a:schemeClr val="tx1"/>
              </a:solidFill>
              <a:latin typeface="Rockwell" panose="02060603020205020403" pitchFamily="18" charset="0"/>
            </a:endParaRPr>
          </a:p>
        </p:txBody>
      </p:sp>
      <p:sp>
        <p:nvSpPr>
          <p:cNvPr id="10" name="Rectangle 9"/>
          <p:cNvSpPr/>
          <p:nvPr/>
        </p:nvSpPr>
        <p:spPr>
          <a:xfrm>
            <a:off x="4199932" y="3070437"/>
            <a:ext cx="7757606" cy="794064"/>
          </a:xfrm>
          <a:prstGeom prst="rect">
            <a:avLst/>
          </a:prstGeom>
        </p:spPr>
        <p:txBody>
          <a:bodyPr wrap="square">
            <a:spAutoFit/>
          </a:bodyPr>
          <a:lstStyle/>
          <a:p>
            <a:pPr marL="171450" lvl="2" indent="-171450" defTabSz="933450">
              <a:lnSpc>
                <a:spcPct val="90000"/>
              </a:lnSpc>
              <a:spcAft>
                <a:spcPct val="15000"/>
              </a:spcAft>
              <a:buChar char="••"/>
              <a:tabLst>
                <a:tab pos="171450" algn="l"/>
              </a:tabLst>
            </a:pPr>
            <a:r>
              <a:rPr lang="en-US" sz="1600" dirty="0" smtClean="0">
                <a:solidFill>
                  <a:schemeClr val="tx1"/>
                </a:solidFill>
                <a:latin typeface="Rockwell" panose="02060603020205020403" pitchFamily="18" charset="0"/>
              </a:rPr>
              <a:t>Determined by water right and hydrologic investigations </a:t>
            </a:r>
          </a:p>
          <a:p>
            <a:pPr marL="171450" lvl="2" indent="-171450" defTabSz="933450">
              <a:lnSpc>
                <a:spcPct val="90000"/>
              </a:lnSpc>
              <a:spcAft>
                <a:spcPct val="15000"/>
              </a:spcAft>
              <a:buChar char="••"/>
            </a:pPr>
            <a:r>
              <a:rPr lang="en-US" sz="1600" dirty="0" smtClean="0">
                <a:solidFill>
                  <a:schemeClr val="tx1"/>
                </a:solidFill>
                <a:latin typeface="Rockwell" panose="02060603020205020403" pitchFamily="18" charset="0"/>
              </a:rPr>
              <a:t>Daily </a:t>
            </a:r>
            <a:r>
              <a:rPr lang="en-US" sz="1600" b="1" dirty="0" smtClean="0">
                <a:solidFill>
                  <a:schemeClr val="tx1"/>
                </a:solidFill>
                <a:latin typeface="Rockwell" panose="02060603020205020403" pitchFamily="18" charset="0"/>
              </a:rPr>
              <a:t>Median</a:t>
            </a:r>
            <a:r>
              <a:rPr lang="en-US" sz="1600" dirty="0" smtClean="0">
                <a:solidFill>
                  <a:schemeClr val="tx1"/>
                </a:solidFill>
                <a:latin typeface="Rockwell" panose="02060603020205020403" pitchFamily="18" charset="0"/>
              </a:rPr>
              <a:t> hydrology when available – general CWCB policy to show water available 50% of time</a:t>
            </a:r>
            <a:endParaRPr lang="en-US" sz="1600" dirty="0">
              <a:solidFill>
                <a:schemeClr val="tx1"/>
              </a:solidFill>
              <a:latin typeface="Rockwell" panose="02060603020205020403" pitchFamily="18" charset="0"/>
            </a:endParaRPr>
          </a:p>
        </p:txBody>
      </p:sp>
      <p:sp>
        <p:nvSpPr>
          <p:cNvPr id="11" name="Rectangle 10"/>
          <p:cNvSpPr/>
          <p:nvPr/>
        </p:nvSpPr>
        <p:spPr>
          <a:xfrm>
            <a:off x="4172298" y="1291825"/>
            <a:ext cx="7905821" cy="794064"/>
          </a:xfrm>
          <a:prstGeom prst="rect">
            <a:avLst/>
          </a:prstGeom>
        </p:spPr>
        <p:txBody>
          <a:bodyPr wrap="square">
            <a:spAutoFit/>
          </a:bodyPr>
          <a:lstStyle/>
          <a:p>
            <a:pPr marL="171450" lvl="2" indent="-171450" defTabSz="933450">
              <a:lnSpc>
                <a:spcPct val="90000"/>
              </a:lnSpc>
              <a:spcAft>
                <a:spcPct val="15000"/>
              </a:spcAft>
              <a:buChar char="••"/>
            </a:pPr>
            <a:r>
              <a:rPr lang="en-US" sz="1600" dirty="0" smtClean="0">
                <a:solidFill>
                  <a:schemeClr val="tx1"/>
                </a:solidFill>
                <a:latin typeface="Rockwell" panose="02060603020205020403" pitchFamily="18" charset="0"/>
              </a:rPr>
              <a:t>Typically identified by the presence of a fishery, but other indicators can be used</a:t>
            </a:r>
          </a:p>
          <a:p>
            <a:pPr marL="171450" lvl="2" defTabSz="933450">
              <a:lnSpc>
                <a:spcPct val="90000"/>
              </a:lnSpc>
              <a:spcAft>
                <a:spcPct val="15000"/>
              </a:spcAft>
            </a:pPr>
            <a:r>
              <a:rPr lang="en-US" sz="1600" i="1" dirty="0" smtClean="0">
                <a:latin typeface="Rockwell" panose="02060603020205020403" pitchFamily="18" charset="0"/>
              </a:rPr>
              <a:t>Note: Quantification of the amount of water needed is provided by the recommending entity.</a:t>
            </a:r>
            <a:endParaRPr lang="en-US" sz="1600" i="1" dirty="0">
              <a:latin typeface="Rockwell" panose="02060603020205020403" pitchFamily="18" charset="0"/>
            </a:endParaRPr>
          </a:p>
        </p:txBody>
      </p:sp>
      <p:sp>
        <p:nvSpPr>
          <p:cNvPr id="2" name="Rectangle 1"/>
          <p:cNvSpPr/>
          <p:nvPr/>
        </p:nvSpPr>
        <p:spPr>
          <a:xfrm>
            <a:off x="4244036" y="4680103"/>
            <a:ext cx="7199864" cy="794064"/>
          </a:xfrm>
          <a:prstGeom prst="rect">
            <a:avLst/>
          </a:prstGeom>
        </p:spPr>
        <p:txBody>
          <a:bodyPr wrap="square">
            <a:spAutoFit/>
          </a:bodyPr>
          <a:lstStyle/>
          <a:p>
            <a:pPr marL="171450" lvl="2" indent="-171450" defTabSz="933450">
              <a:lnSpc>
                <a:spcPct val="90000"/>
              </a:lnSpc>
              <a:spcAft>
                <a:spcPct val="15000"/>
              </a:spcAft>
              <a:buChar char="••"/>
            </a:pPr>
            <a:r>
              <a:rPr lang="en-US" sz="1600" dirty="0">
                <a:latin typeface="Rockwell" panose="02060603020205020403" pitchFamily="18" charset="0"/>
              </a:rPr>
              <a:t>New appropriations are junior water rights and have no effect on existing senior appropriations</a:t>
            </a:r>
          </a:p>
          <a:p>
            <a:pPr marL="171450" lvl="2" indent="-171450" defTabSz="933450">
              <a:lnSpc>
                <a:spcPct val="90000"/>
              </a:lnSpc>
              <a:spcAft>
                <a:spcPct val="15000"/>
              </a:spcAft>
              <a:buChar char="••"/>
            </a:pPr>
            <a:r>
              <a:rPr lang="en-US" sz="1600" dirty="0">
                <a:latin typeface="Rockwell" panose="02060603020205020403" pitchFamily="18" charset="0"/>
              </a:rPr>
              <a:t>37-92-102(3) b.  Recognition of existing </a:t>
            </a:r>
            <a:r>
              <a:rPr lang="en-US" sz="1600" dirty="0" err="1">
                <a:latin typeface="Rockwell" panose="02060603020205020403" pitchFamily="18" charset="0"/>
              </a:rPr>
              <a:t>undecreed</a:t>
            </a:r>
            <a:r>
              <a:rPr lang="en-US" sz="1600" dirty="0">
                <a:latin typeface="Rockwell" panose="02060603020205020403" pitchFamily="18" charset="0"/>
              </a:rPr>
              <a:t> uses and exchanges</a:t>
            </a:r>
          </a:p>
        </p:txBody>
      </p:sp>
      <p:pic>
        <p:nvPicPr>
          <p:cNvPr id="12" name="Picture 2" descr="P8020032compressed"/>
          <p:cNvPicPr>
            <a:picLocks noChangeAspect="1" noChangeArrowheads="1"/>
          </p:cNvPicPr>
          <p:nvPr/>
        </p:nvPicPr>
        <p:blipFill>
          <a:blip r:embed="rId3" cstate="print"/>
          <a:srcRect/>
          <a:stretch>
            <a:fillRect/>
          </a:stretch>
        </p:blipFill>
        <p:spPr bwMode="auto">
          <a:xfrm>
            <a:off x="845738" y="747888"/>
            <a:ext cx="2530508" cy="1398439"/>
          </a:xfrm>
          <a:prstGeom prst="rect">
            <a:avLst/>
          </a:prstGeom>
          <a:noFill/>
          <a:ln w="19050">
            <a:solidFill>
              <a:schemeClr val="tx1"/>
            </a:solidFill>
            <a:miter lim="800000"/>
            <a:headEnd/>
            <a:tailEnd/>
          </a:ln>
        </p:spPr>
      </p:pic>
      <p:pic>
        <p:nvPicPr>
          <p:cNvPr id="13" name="Picture 3"/>
          <p:cNvPicPr>
            <a:picLocks noChangeAspect="1" noChangeArrowheads="1"/>
          </p:cNvPicPr>
          <p:nvPr/>
        </p:nvPicPr>
        <p:blipFill>
          <a:blip r:embed="rId4" cstate="print"/>
          <a:srcRect b="5083"/>
          <a:stretch>
            <a:fillRect/>
          </a:stretch>
        </p:blipFill>
        <p:spPr bwMode="auto">
          <a:xfrm>
            <a:off x="823686" y="2337474"/>
            <a:ext cx="2552560" cy="1679316"/>
          </a:xfrm>
          <a:prstGeom prst="rect">
            <a:avLst/>
          </a:prstGeom>
          <a:noFill/>
          <a:ln w="19050">
            <a:solidFill>
              <a:schemeClr val="bg1"/>
            </a:solidFill>
            <a:miter lim="800000"/>
            <a:headEnd/>
            <a:tailEnd/>
          </a:ln>
        </p:spPr>
      </p:pic>
      <p:pic>
        <p:nvPicPr>
          <p:cNvPr id="14" name="Picture 2" descr="\\Dnrcwcbfs1\isf\Analysis and Data\EastHawxhurstCr_D5WD72\FieldWork\PicturesVideos\P1040154.JPG"/>
          <p:cNvPicPr>
            <a:picLocks noChangeAspect="1" noChangeArrowheads="1"/>
          </p:cNvPicPr>
          <p:nvPr/>
        </p:nvPicPr>
        <p:blipFill>
          <a:blip r:embed="rId5" cstate="print"/>
          <a:srcRect/>
          <a:stretch>
            <a:fillRect/>
          </a:stretch>
        </p:blipFill>
        <p:spPr bwMode="auto">
          <a:xfrm>
            <a:off x="845738" y="4171174"/>
            <a:ext cx="2552560" cy="1477798"/>
          </a:xfrm>
          <a:prstGeom prst="rect">
            <a:avLst/>
          </a:prstGeom>
          <a:noFill/>
          <a:ln w="19050">
            <a:solidFill>
              <a:schemeClr val="tx1"/>
            </a:solidFill>
          </a:ln>
        </p:spPr>
      </p:pic>
    </p:spTree>
    <p:extLst>
      <p:ext uri="{BB962C8B-B14F-4D97-AF65-F5344CB8AC3E}">
        <p14:creationId xmlns:p14="http://schemas.microsoft.com/office/powerpoint/2010/main" val="5990419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89" y="-2748611"/>
            <a:ext cx="12808814" cy="9606611"/>
          </a:xfrm>
          <a:prstGeom prst="rect">
            <a:avLst/>
          </a:prstGeom>
        </p:spPr>
      </p:pic>
      <p:sp>
        <p:nvSpPr>
          <p:cNvPr id="3" name="Title 1"/>
          <p:cNvSpPr txBox="1">
            <a:spLocks/>
          </p:cNvSpPr>
          <p:nvPr/>
        </p:nvSpPr>
        <p:spPr bwMode="auto">
          <a:xfrm>
            <a:off x="1524000" y="123825"/>
            <a:ext cx="9144000" cy="685800"/>
          </a:xfrm>
          <a:prstGeom prst="rect">
            <a:avLst/>
          </a:prstGeom>
          <a:noFill/>
          <a:ln w="9525">
            <a:noFill/>
            <a:miter lim="800000"/>
            <a:headEnd/>
            <a:tailEnd/>
          </a:ln>
        </p:spPr>
        <p:txBody>
          <a:bodyPr vert="horz" wrap="square" lIns="0" tIns="0" rIns="18288" bIns="0" numCol="1" anchor="b" anchorCtr="0" compatLnSpc="1">
            <a:prstTxWarp prst="textNoShape">
              <a:avLst/>
            </a:prstTxWarp>
            <a:noAutofit/>
          </a:bodyPr>
          <a:lstStyle/>
          <a:p>
            <a:pPr algn="ctr" eaLnBrk="0" fontAlgn="base" hangingPunct="0">
              <a:spcBef>
                <a:spcPct val="0"/>
              </a:spcBef>
              <a:spcAft>
                <a:spcPct val="0"/>
              </a:spcAft>
              <a:defRPr/>
            </a:pPr>
            <a:r>
              <a:rPr lang="en-US" sz="4800" b="1" dirty="0">
                <a:ln w="635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latin typeface="+mj-lt"/>
                <a:ea typeface="+mj-ea"/>
                <a:cs typeface="+mj-cs"/>
              </a:rPr>
              <a:t>R2Cross</a:t>
            </a:r>
            <a:endParaRPr lang="en-US" sz="4400" b="1" dirty="0">
              <a:ln w="635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latin typeface="+mj-lt"/>
              <a:ea typeface="+mj-ea"/>
              <a:cs typeface="+mj-cs"/>
            </a:endParaRPr>
          </a:p>
        </p:txBody>
      </p:sp>
      <p:sp>
        <p:nvSpPr>
          <p:cNvPr id="4" name="Rectangle 3"/>
          <p:cNvSpPr/>
          <p:nvPr/>
        </p:nvSpPr>
        <p:spPr>
          <a:xfrm>
            <a:off x="3390900" y="5410201"/>
            <a:ext cx="5410200" cy="1323439"/>
          </a:xfrm>
          <a:prstGeom prst="rect">
            <a:avLst/>
          </a:prstGeom>
        </p:spPr>
        <p:txBody>
          <a:bodyPr wrap="square">
            <a:spAutoFit/>
          </a:bodyPr>
          <a:lstStyle/>
          <a:p>
            <a:r>
              <a:rPr lang="en-US" sz="2000" b="1" dirty="0">
                <a:solidFill>
                  <a:schemeClr val="bg1"/>
                </a:solidFill>
              </a:rPr>
              <a:t>Collect </a:t>
            </a:r>
            <a:r>
              <a:rPr lang="en-US" sz="2000" b="1" dirty="0" err="1">
                <a:solidFill>
                  <a:schemeClr val="bg1"/>
                </a:solidFill>
              </a:rPr>
              <a:t>streamflow</a:t>
            </a:r>
            <a:r>
              <a:rPr lang="en-US" sz="2000" b="1" dirty="0">
                <a:solidFill>
                  <a:schemeClr val="bg1"/>
                </a:solidFill>
              </a:rPr>
              <a:t> measurements &amp; </a:t>
            </a:r>
          </a:p>
          <a:p>
            <a:r>
              <a:rPr lang="en-US" sz="2000" b="1" dirty="0">
                <a:solidFill>
                  <a:schemeClr val="bg1"/>
                </a:solidFill>
              </a:rPr>
              <a:t>channel geometry to model hydraulic </a:t>
            </a:r>
          </a:p>
          <a:p>
            <a:r>
              <a:rPr lang="en-US" sz="2000" b="1" dirty="0">
                <a:solidFill>
                  <a:schemeClr val="bg1"/>
                </a:solidFill>
              </a:rPr>
              <a:t>parameters of average depth, velocity, </a:t>
            </a:r>
          </a:p>
          <a:p>
            <a:r>
              <a:rPr lang="en-US" sz="2000" b="1" dirty="0">
                <a:solidFill>
                  <a:schemeClr val="bg1"/>
                </a:solidFill>
              </a:rPr>
              <a:t>and percent wetted perimeter</a:t>
            </a:r>
          </a:p>
        </p:txBody>
      </p:sp>
      <p:sp>
        <p:nvSpPr>
          <p:cNvPr id="6" name="TextBox 5"/>
          <p:cNvSpPr txBox="1"/>
          <p:nvPr/>
        </p:nvSpPr>
        <p:spPr>
          <a:xfrm>
            <a:off x="9296400" y="6172201"/>
            <a:ext cx="2286000" cy="307777"/>
          </a:xfrm>
          <a:prstGeom prst="rect">
            <a:avLst/>
          </a:prstGeom>
          <a:noFill/>
        </p:spPr>
        <p:txBody>
          <a:bodyPr wrap="square" rtlCol="0">
            <a:spAutoFit/>
          </a:bodyPr>
          <a:lstStyle/>
          <a:p>
            <a:r>
              <a:rPr lang="en-US" sz="1400" b="1" dirty="0"/>
              <a:t>Kelso Creek</a:t>
            </a:r>
          </a:p>
        </p:txBody>
      </p:sp>
    </p:spTree>
    <p:extLst>
      <p:ext uri="{BB962C8B-B14F-4D97-AF65-F5344CB8AC3E}">
        <p14:creationId xmlns:p14="http://schemas.microsoft.com/office/powerpoint/2010/main" val="16791458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20"/>
          <p:cNvSpPr/>
          <p:nvPr/>
        </p:nvSpPr>
        <p:spPr>
          <a:xfrm>
            <a:off x="1752600" y="653144"/>
            <a:ext cx="8773886" cy="3352800"/>
          </a:xfrm>
          <a:custGeom>
            <a:avLst/>
            <a:gdLst>
              <a:gd name="connsiteX0" fmla="*/ 0 w 8773886"/>
              <a:gd name="connsiteY0" fmla="*/ 2318657 h 3341914"/>
              <a:gd name="connsiteX1" fmla="*/ 1012372 w 8773886"/>
              <a:gd name="connsiteY1" fmla="*/ 3113314 h 3341914"/>
              <a:gd name="connsiteX2" fmla="*/ 1121229 w 8773886"/>
              <a:gd name="connsiteY2" fmla="*/ 2296886 h 3341914"/>
              <a:gd name="connsiteX3" fmla="*/ 1371600 w 8773886"/>
              <a:gd name="connsiteY3" fmla="*/ 1981200 h 3341914"/>
              <a:gd name="connsiteX4" fmla="*/ 1589315 w 8773886"/>
              <a:gd name="connsiteY4" fmla="*/ 1861457 h 3341914"/>
              <a:gd name="connsiteX5" fmla="*/ 1894115 w 8773886"/>
              <a:gd name="connsiteY5" fmla="*/ 1785257 h 3341914"/>
              <a:gd name="connsiteX6" fmla="*/ 2198915 w 8773886"/>
              <a:gd name="connsiteY6" fmla="*/ 1796143 h 3341914"/>
              <a:gd name="connsiteX7" fmla="*/ 2481943 w 8773886"/>
              <a:gd name="connsiteY7" fmla="*/ 1937657 h 3341914"/>
              <a:gd name="connsiteX8" fmla="*/ 2721429 w 8773886"/>
              <a:gd name="connsiteY8" fmla="*/ 2111829 h 3341914"/>
              <a:gd name="connsiteX9" fmla="*/ 3167743 w 8773886"/>
              <a:gd name="connsiteY9" fmla="*/ 2514600 h 3341914"/>
              <a:gd name="connsiteX10" fmla="*/ 3799115 w 8773886"/>
              <a:gd name="connsiteY10" fmla="*/ 3026229 h 3341914"/>
              <a:gd name="connsiteX11" fmla="*/ 4212772 w 8773886"/>
              <a:gd name="connsiteY11" fmla="*/ 3254829 h 3341914"/>
              <a:gd name="connsiteX12" fmla="*/ 4746172 w 8773886"/>
              <a:gd name="connsiteY12" fmla="*/ 3341914 h 3341914"/>
              <a:gd name="connsiteX13" fmla="*/ 5388429 w 8773886"/>
              <a:gd name="connsiteY13" fmla="*/ 3189514 h 3341914"/>
              <a:gd name="connsiteX14" fmla="*/ 6324600 w 8773886"/>
              <a:gd name="connsiteY14" fmla="*/ 2634343 h 3341914"/>
              <a:gd name="connsiteX15" fmla="*/ 7347857 w 8773886"/>
              <a:gd name="connsiteY15" fmla="*/ 1828800 h 3341914"/>
              <a:gd name="connsiteX16" fmla="*/ 7728857 w 8773886"/>
              <a:gd name="connsiteY16" fmla="*/ 1741714 h 3341914"/>
              <a:gd name="connsiteX17" fmla="*/ 8425543 w 8773886"/>
              <a:gd name="connsiteY17" fmla="*/ 2046514 h 3341914"/>
              <a:gd name="connsiteX18" fmla="*/ 8773886 w 8773886"/>
              <a:gd name="connsiteY18" fmla="*/ 2329543 h 3341914"/>
              <a:gd name="connsiteX19" fmla="*/ 8697686 w 8773886"/>
              <a:gd name="connsiteY19" fmla="*/ 653143 h 3341914"/>
              <a:gd name="connsiteX20" fmla="*/ 8055429 w 8773886"/>
              <a:gd name="connsiteY20" fmla="*/ 261257 h 3341914"/>
              <a:gd name="connsiteX21" fmla="*/ 7717972 w 8773886"/>
              <a:gd name="connsiteY21" fmla="*/ 76200 h 3341914"/>
              <a:gd name="connsiteX22" fmla="*/ 7369629 w 8773886"/>
              <a:gd name="connsiteY22" fmla="*/ 108857 h 3341914"/>
              <a:gd name="connsiteX23" fmla="*/ 6825343 w 8773886"/>
              <a:gd name="connsiteY23" fmla="*/ 500743 h 3341914"/>
              <a:gd name="connsiteX24" fmla="*/ 6204857 w 8773886"/>
              <a:gd name="connsiteY24" fmla="*/ 990600 h 3341914"/>
              <a:gd name="connsiteX25" fmla="*/ 6074229 w 8773886"/>
              <a:gd name="connsiteY25" fmla="*/ 1088572 h 3341914"/>
              <a:gd name="connsiteX26" fmla="*/ 5388429 w 8773886"/>
              <a:gd name="connsiteY26" fmla="*/ 1524000 h 3341914"/>
              <a:gd name="connsiteX27" fmla="*/ 4920343 w 8773886"/>
              <a:gd name="connsiteY27" fmla="*/ 1632857 h 3341914"/>
              <a:gd name="connsiteX28" fmla="*/ 4408715 w 8773886"/>
              <a:gd name="connsiteY28" fmla="*/ 1654629 h 3341914"/>
              <a:gd name="connsiteX29" fmla="*/ 3984172 w 8773886"/>
              <a:gd name="connsiteY29" fmla="*/ 1469572 h 3341914"/>
              <a:gd name="connsiteX30" fmla="*/ 3320143 w 8773886"/>
              <a:gd name="connsiteY30" fmla="*/ 1077686 h 3341914"/>
              <a:gd name="connsiteX31" fmla="*/ 2612572 w 8773886"/>
              <a:gd name="connsiteY31" fmla="*/ 402772 h 3341914"/>
              <a:gd name="connsiteX32" fmla="*/ 2013857 w 8773886"/>
              <a:gd name="connsiteY32" fmla="*/ 97972 h 3341914"/>
              <a:gd name="connsiteX33" fmla="*/ 1502229 w 8773886"/>
              <a:gd name="connsiteY33" fmla="*/ 0 h 3341914"/>
              <a:gd name="connsiteX34" fmla="*/ 1077686 w 8773886"/>
              <a:gd name="connsiteY34" fmla="*/ 97972 h 3341914"/>
              <a:gd name="connsiteX35" fmla="*/ 751115 w 8773886"/>
              <a:gd name="connsiteY35" fmla="*/ 446314 h 3341914"/>
              <a:gd name="connsiteX36" fmla="*/ 631372 w 8773886"/>
              <a:gd name="connsiteY36" fmla="*/ 870857 h 3341914"/>
              <a:gd name="connsiteX37" fmla="*/ 413657 w 8773886"/>
              <a:gd name="connsiteY37" fmla="*/ 1436914 h 3341914"/>
              <a:gd name="connsiteX38" fmla="*/ 304800 w 8773886"/>
              <a:gd name="connsiteY38" fmla="*/ 1752600 h 3341914"/>
              <a:gd name="connsiteX39" fmla="*/ 0 w 8773886"/>
              <a:gd name="connsiteY39" fmla="*/ 2318657 h 3341914"/>
              <a:gd name="connsiteX0" fmla="*/ 0 w 8773886"/>
              <a:gd name="connsiteY0" fmla="*/ 2318657 h 3341914"/>
              <a:gd name="connsiteX1" fmla="*/ 1012372 w 8773886"/>
              <a:gd name="connsiteY1" fmla="*/ 3113314 h 3341914"/>
              <a:gd name="connsiteX2" fmla="*/ 1121229 w 8773886"/>
              <a:gd name="connsiteY2" fmla="*/ 2296886 h 3341914"/>
              <a:gd name="connsiteX3" fmla="*/ 1371600 w 8773886"/>
              <a:gd name="connsiteY3" fmla="*/ 1981200 h 3341914"/>
              <a:gd name="connsiteX4" fmla="*/ 1589315 w 8773886"/>
              <a:gd name="connsiteY4" fmla="*/ 1861457 h 3341914"/>
              <a:gd name="connsiteX5" fmla="*/ 1894115 w 8773886"/>
              <a:gd name="connsiteY5" fmla="*/ 1785257 h 3341914"/>
              <a:gd name="connsiteX6" fmla="*/ 2198915 w 8773886"/>
              <a:gd name="connsiteY6" fmla="*/ 1796143 h 3341914"/>
              <a:gd name="connsiteX7" fmla="*/ 2481943 w 8773886"/>
              <a:gd name="connsiteY7" fmla="*/ 1937657 h 3341914"/>
              <a:gd name="connsiteX8" fmla="*/ 2721429 w 8773886"/>
              <a:gd name="connsiteY8" fmla="*/ 2111829 h 3341914"/>
              <a:gd name="connsiteX9" fmla="*/ 3167743 w 8773886"/>
              <a:gd name="connsiteY9" fmla="*/ 2514600 h 3341914"/>
              <a:gd name="connsiteX10" fmla="*/ 3799115 w 8773886"/>
              <a:gd name="connsiteY10" fmla="*/ 3026229 h 3341914"/>
              <a:gd name="connsiteX11" fmla="*/ 4212772 w 8773886"/>
              <a:gd name="connsiteY11" fmla="*/ 3254829 h 3341914"/>
              <a:gd name="connsiteX12" fmla="*/ 4746172 w 8773886"/>
              <a:gd name="connsiteY12" fmla="*/ 3341914 h 3341914"/>
              <a:gd name="connsiteX13" fmla="*/ 5388429 w 8773886"/>
              <a:gd name="connsiteY13" fmla="*/ 3189514 h 3341914"/>
              <a:gd name="connsiteX14" fmla="*/ 6324600 w 8773886"/>
              <a:gd name="connsiteY14" fmla="*/ 2634343 h 3341914"/>
              <a:gd name="connsiteX15" fmla="*/ 7347857 w 8773886"/>
              <a:gd name="connsiteY15" fmla="*/ 1828800 h 3341914"/>
              <a:gd name="connsiteX16" fmla="*/ 7728857 w 8773886"/>
              <a:gd name="connsiteY16" fmla="*/ 1741714 h 3341914"/>
              <a:gd name="connsiteX17" fmla="*/ 8425543 w 8773886"/>
              <a:gd name="connsiteY17" fmla="*/ 2046514 h 3341914"/>
              <a:gd name="connsiteX18" fmla="*/ 8773886 w 8773886"/>
              <a:gd name="connsiteY18" fmla="*/ 2329543 h 3341914"/>
              <a:gd name="connsiteX19" fmla="*/ 8697686 w 8773886"/>
              <a:gd name="connsiteY19" fmla="*/ 653143 h 3341914"/>
              <a:gd name="connsiteX20" fmla="*/ 8055429 w 8773886"/>
              <a:gd name="connsiteY20" fmla="*/ 261257 h 3341914"/>
              <a:gd name="connsiteX21" fmla="*/ 7717972 w 8773886"/>
              <a:gd name="connsiteY21" fmla="*/ 76200 h 3341914"/>
              <a:gd name="connsiteX22" fmla="*/ 7369629 w 8773886"/>
              <a:gd name="connsiteY22" fmla="*/ 108857 h 3341914"/>
              <a:gd name="connsiteX23" fmla="*/ 6825343 w 8773886"/>
              <a:gd name="connsiteY23" fmla="*/ 500743 h 3341914"/>
              <a:gd name="connsiteX24" fmla="*/ 6204857 w 8773886"/>
              <a:gd name="connsiteY24" fmla="*/ 990600 h 3341914"/>
              <a:gd name="connsiteX25" fmla="*/ 6074229 w 8773886"/>
              <a:gd name="connsiteY25" fmla="*/ 1088572 h 3341914"/>
              <a:gd name="connsiteX26" fmla="*/ 5388429 w 8773886"/>
              <a:gd name="connsiteY26" fmla="*/ 1524000 h 3341914"/>
              <a:gd name="connsiteX27" fmla="*/ 4920343 w 8773886"/>
              <a:gd name="connsiteY27" fmla="*/ 1632857 h 3341914"/>
              <a:gd name="connsiteX28" fmla="*/ 4408715 w 8773886"/>
              <a:gd name="connsiteY28" fmla="*/ 1654629 h 3341914"/>
              <a:gd name="connsiteX29" fmla="*/ 3984172 w 8773886"/>
              <a:gd name="connsiteY29" fmla="*/ 1469572 h 3341914"/>
              <a:gd name="connsiteX30" fmla="*/ 3320143 w 8773886"/>
              <a:gd name="connsiteY30" fmla="*/ 1077686 h 3341914"/>
              <a:gd name="connsiteX31" fmla="*/ 2612572 w 8773886"/>
              <a:gd name="connsiteY31" fmla="*/ 402772 h 3341914"/>
              <a:gd name="connsiteX32" fmla="*/ 2013857 w 8773886"/>
              <a:gd name="connsiteY32" fmla="*/ 97972 h 3341914"/>
              <a:gd name="connsiteX33" fmla="*/ 1502229 w 8773886"/>
              <a:gd name="connsiteY33" fmla="*/ 0 h 3341914"/>
              <a:gd name="connsiteX34" fmla="*/ 1077686 w 8773886"/>
              <a:gd name="connsiteY34" fmla="*/ 97972 h 3341914"/>
              <a:gd name="connsiteX35" fmla="*/ 751115 w 8773886"/>
              <a:gd name="connsiteY35" fmla="*/ 446314 h 3341914"/>
              <a:gd name="connsiteX36" fmla="*/ 631372 w 8773886"/>
              <a:gd name="connsiteY36" fmla="*/ 870857 h 3341914"/>
              <a:gd name="connsiteX37" fmla="*/ 413657 w 8773886"/>
              <a:gd name="connsiteY37" fmla="*/ 1436914 h 3341914"/>
              <a:gd name="connsiteX38" fmla="*/ 304800 w 8773886"/>
              <a:gd name="connsiteY38" fmla="*/ 1752600 h 3341914"/>
              <a:gd name="connsiteX39" fmla="*/ 0 w 8773886"/>
              <a:gd name="connsiteY39" fmla="*/ 2318657 h 3341914"/>
              <a:gd name="connsiteX0" fmla="*/ 0 w 8773886"/>
              <a:gd name="connsiteY0" fmla="*/ 2318657 h 3341914"/>
              <a:gd name="connsiteX1" fmla="*/ 1012372 w 8773886"/>
              <a:gd name="connsiteY1" fmla="*/ 3113314 h 3341914"/>
              <a:gd name="connsiteX2" fmla="*/ 1121229 w 8773886"/>
              <a:gd name="connsiteY2" fmla="*/ 2296886 h 3341914"/>
              <a:gd name="connsiteX3" fmla="*/ 1371600 w 8773886"/>
              <a:gd name="connsiteY3" fmla="*/ 1981200 h 3341914"/>
              <a:gd name="connsiteX4" fmla="*/ 1589315 w 8773886"/>
              <a:gd name="connsiteY4" fmla="*/ 1861457 h 3341914"/>
              <a:gd name="connsiteX5" fmla="*/ 1894115 w 8773886"/>
              <a:gd name="connsiteY5" fmla="*/ 1785257 h 3341914"/>
              <a:gd name="connsiteX6" fmla="*/ 2198915 w 8773886"/>
              <a:gd name="connsiteY6" fmla="*/ 1796143 h 3341914"/>
              <a:gd name="connsiteX7" fmla="*/ 2481943 w 8773886"/>
              <a:gd name="connsiteY7" fmla="*/ 1937657 h 3341914"/>
              <a:gd name="connsiteX8" fmla="*/ 2721429 w 8773886"/>
              <a:gd name="connsiteY8" fmla="*/ 2111829 h 3341914"/>
              <a:gd name="connsiteX9" fmla="*/ 3167743 w 8773886"/>
              <a:gd name="connsiteY9" fmla="*/ 2514600 h 3341914"/>
              <a:gd name="connsiteX10" fmla="*/ 3799115 w 8773886"/>
              <a:gd name="connsiteY10" fmla="*/ 3026229 h 3341914"/>
              <a:gd name="connsiteX11" fmla="*/ 4212772 w 8773886"/>
              <a:gd name="connsiteY11" fmla="*/ 3254829 h 3341914"/>
              <a:gd name="connsiteX12" fmla="*/ 4746172 w 8773886"/>
              <a:gd name="connsiteY12" fmla="*/ 3341914 h 3341914"/>
              <a:gd name="connsiteX13" fmla="*/ 5388429 w 8773886"/>
              <a:gd name="connsiteY13" fmla="*/ 3189514 h 3341914"/>
              <a:gd name="connsiteX14" fmla="*/ 6324600 w 8773886"/>
              <a:gd name="connsiteY14" fmla="*/ 2634343 h 3341914"/>
              <a:gd name="connsiteX15" fmla="*/ 7347857 w 8773886"/>
              <a:gd name="connsiteY15" fmla="*/ 1828800 h 3341914"/>
              <a:gd name="connsiteX16" fmla="*/ 7728857 w 8773886"/>
              <a:gd name="connsiteY16" fmla="*/ 1741714 h 3341914"/>
              <a:gd name="connsiteX17" fmla="*/ 8425543 w 8773886"/>
              <a:gd name="connsiteY17" fmla="*/ 2046514 h 3341914"/>
              <a:gd name="connsiteX18" fmla="*/ 8773886 w 8773886"/>
              <a:gd name="connsiteY18" fmla="*/ 2329543 h 3341914"/>
              <a:gd name="connsiteX19" fmla="*/ 8697686 w 8773886"/>
              <a:gd name="connsiteY19" fmla="*/ 653143 h 3341914"/>
              <a:gd name="connsiteX20" fmla="*/ 8055429 w 8773886"/>
              <a:gd name="connsiteY20" fmla="*/ 261257 h 3341914"/>
              <a:gd name="connsiteX21" fmla="*/ 7717972 w 8773886"/>
              <a:gd name="connsiteY21" fmla="*/ 76200 h 3341914"/>
              <a:gd name="connsiteX22" fmla="*/ 7369629 w 8773886"/>
              <a:gd name="connsiteY22" fmla="*/ 108857 h 3341914"/>
              <a:gd name="connsiteX23" fmla="*/ 6825343 w 8773886"/>
              <a:gd name="connsiteY23" fmla="*/ 500743 h 3341914"/>
              <a:gd name="connsiteX24" fmla="*/ 6204857 w 8773886"/>
              <a:gd name="connsiteY24" fmla="*/ 990600 h 3341914"/>
              <a:gd name="connsiteX25" fmla="*/ 6074229 w 8773886"/>
              <a:gd name="connsiteY25" fmla="*/ 1088572 h 3341914"/>
              <a:gd name="connsiteX26" fmla="*/ 5388429 w 8773886"/>
              <a:gd name="connsiteY26" fmla="*/ 1524000 h 3341914"/>
              <a:gd name="connsiteX27" fmla="*/ 4920343 w 8773886"/>
              <a:gd name="connsiteY27" fmla="*/ 1632857 h 3341914"/>
              <a:gd name="connsiteX28" fmla="*/ 4408715 w 8773886"/>
              <a:gd name="connsiteY28" fmla="*/ 1654629 h 3341914"/>
              <a:gd name="connsiteX29" fmla="*/ 3984172 w 8773886"/>
              <a:gd name="connsiteY29" fmla="*/ 1469572 h 3341914"/>
              <a:gd name="connsiteX30" fmla="*/ 3320143 w 8773886"/>
              <a:gd name="connsiteY30" fmla="*/ 1077686 h 3341914"/>
              <a:gd name="connsiteX31" fmla="*/ 2612572 w 8773886"/>
              <a:gd name="connsiteY31" fmla="*/ 402772 h 3341914"/>
              <a:gd name="connsiteX32" fmla="*/ 2013857 w 8773886"/>
              <a:gd name="connsiteY32" fmla="*/ 97972 h 3341914"/>
              <a:gd name="connsiteX33" fmla="*/ 1502229 w 8773886"/>
              <a:gd name="connsiteY33" fmla="*/ 0 h 3341914"/>
              <a:gd name="connsiteX34" fmla="*/ 1077686 w 8773886"/>
              <a:gd name="connsiteY34" fmla="*/ 97972 h 3341914"/>
              <a:gd name="connsiteX35" fmla="*/ 751115 w 8773886"/>
              <a:gd name="connsiteY35" fmla="*/ 446314 h 3341914"/>
              <a:gd name="connsiteX36" fmla="*/ 631372 w 8773886"/>
              <a:gd name="connsiteY36" fmla="*/ 870857 h 3341914"/>
              <a:gd name="connsiteX37" fmla="*/ 413657 w 8773886"/>
              <a:gd name="connsiteY37" fmla="*/ 1436914 h 3341914"/>
              <a:gd name="connsiteX38" fmla="*/ 304800 w 8773886"/>
              <a:gd name="connsiteY38" fmla="*/ 1752600 h 3341914"/>
              <a:gd name="connsiteX39" fmla="*/ 0 w 8773886"/>
              <a:gd name="connsiteY39" fmla="*/ 2318657 h 3341914"/>
              <a:gd name="connsiteX0" fmla="*/ 0 w 8773886"/>
              <a:gd name="connsiteY0" fmla="*/ 2318657 h 3341914"/>
              <a:gd name="connsiteX1" fmla="*/ 1012372 w 8773886"/>
              <a:gd name="connsiteY1" fmla="*/ 3113314 h 3341914"/>
              <a:gd name="connsiteX2" fmla="*/ 1121229 w 8773886"/>
              <a:gd name="connsiteY2" fmla="*/ 2296886 h 3341914"/>
              <a:gd name="connsiteX3" fmla="*/ 1371600 w 8773886"/>
              <a:gd name="connsiteY3" fmla="*/ 1981200 h 3341914"/>
              <a:gd name="connsiteX4" fmla="*/ 1589315 w 8773886"/>
              <a:gd name="connsiteY4" fmla="*/ 1861457 h 3341914"/>
              <a:gd name="connsiteX5" fmla="*/ 1894115 w 8773886"/>
              <a:gd name="connsiteY5" fmla="*/ 1785257 h 3341914"/>
              <a:gd name="connsiteX6" fmla="*/ 2198915 w 8773886"/>
              <a:gd name="connsiteY6" fmla="*/ 1796143 h 3341914"/>
              <a:gd name="connsiteX7" fmla="*/ 2481943 w 8773886"/>
              <a:gd name="connsiteY7" fmla="*/ 1937657 h 3341914"/>
              <a:gd name="connsiteX8" fmla="*/ 2721429 w 8773886"/>
              <a:gd name="connsiteY8" fmla="*/ 2111829 h 3341914"/>
              <a:gd name="connsiteX9" fmla="*/ 3167743 w 8773886"/>
              <a:gd name="connsiteY9" fmla="*/ 2514600 h 3341914"/>
              <a:gd name="connsiteX10" fmla="*/ 3799115 w 8773886"/>
              <a:gd name="connsiteY10" fmla="*/ 3026229 h 3341914"/>
              <a:gd name="connsiteX11" fmla="*/ 4212772 w 8773886"/>
              <a:gd name="connsiteY11" fmla="*/ 3254829 h 3341914"/>
              <a:gd name="connsiteX12" fmla="*/ 4746172 w 8773886"/>
              <a:gd name="connsiteY12" fmla="*/ 3341914 h 3341914"/>
              <a:gd name="connsiteX13" fmla="*/ 5388429 w 8773886"/>
              <a:gd name="connsiteY13" fmla="*/ 3189514 h 3341914"/>
              <a:gd name="connsiteX14" fmla="*/ 6324600 w 8773886"/>
              <a:gd name="connsiteY14" fmla="*/ 2634343 h 3341914"/>
              <a:gd name="connsiteX15" fmla="*/ 7347857 w 8773886"/>
              <a:gd name="connsiteY15" fmla="*/ 1828800 h 3341914"/>
              <a:gd name="connsiteX16" fmla="*/ 7728857 w 8773886"/>
              <a:gd name="connsiteY16" fmla="*/ 1741714 h 3341914"/>
              <a:gd name="connsiteX17" fmla="*/ 8425543 w 8773886"/>
              <a:gd name="connsiteY17" fmla="*/ 2046514 h 3341914"/>
              <a:gd name="connsiteX18" fmla="*/ 8773886 w 8773886"/>
              <a:gd name="connsiteY18" fmla="*/ 2329543 h 3341914"/>
              <a:gd name="connsiteX19" fmla="*/ 8697686 w 8773886"/>
              <a:gd name="connsiteY19" fmla="*/ 653143 h 3341914"/>
              <a:gd name="connsiteX20" fmla="*/ 8055429 w 8773886"/>
              <a:gd name="connsiteY20" fmla="*/ 261257 h 3341914"/>
              <a:gd name="connsiteX21" fmla="*/ 7717972 w 8773886"/>
              <a:gd name="connsiteY21" fmla="*/ 76200 h 3341914"/>
              <a:gd name="connsiteX22" fmla="*/ 7369629 w 8773886"/>
              <a:gd name="connsiteY22" fmla="*/ 108857 h 3341914"/>
              <a:gd name="connsiteX23" fmla="*/ 6825343 w 8773886"/>
              <a:gd name="connsiteY23" fmla="*/ 500743 h 3341914"/>
              <a:gd name="connsiteX24" fmla="*/ 6204857 w 8773886"/>
              <a:gd name="connsiteY24" fmla="*/ 990600 h 3341914"/>
              <a:gd name="connsiteX25" fmla="*/ 6074229 w 8773886"/>
              <a:gd name="connsiteY25" fmla="*/ 1088572 h 3341914"/>
              <a:gd name="connsiteX26" fmla="*/ 5388429 w 8773886"/>
              <a:gd name="connsiteY26" fmla="*/ 1524000 h 3341914"/>
              <a:gd name="connsiteX27" fmla="*/ 4920343 w 8773886"/>
              <a:gd name="connsiteY27" fmla="*/ 1632857 h 3341914"/>
              <a:gd name="connsiteX28" fmla="*/ 4408715 w 8773886"/>
              <a:gd name="connsiteY28" fmla="*/ 1654629 h 3341914"/>
              <a:gd name="connsiteX29" fmla="*/ 3984172 w 8773886"/>
              <a:gd name="connsiteY29" fmla="*/ 1469572 h 3341914"/>
              <a:gd name="connsiteX30" fmla="*/ 3320143 w 8773886"/>
              <a:gd name="connsiteY30" fmla="*/ 1077686 h 3341914"/>
              <a:gd name="connsiteX31" fmla="*/ 2612572 w 8773886"/>
              <a:gd name="connsiteY31" fmla="*/ 402772 h 3341914"/>
              <a:gd name="connsiteX32" fmla="*/ 2013857 w 8773886"/>
              <a:gd name="connsiteY32" fmla="*/ 97972 h 3341914"/>
              <a:gd name="connsiteX33" fmla="*/ 1502229 w 8773886"/>
              <a:gd name="connsiteY33" fmla="*/ 0 h 3341914"/>
              <a:gd name="connsiteX34" fmla="*/ 1077686 w 8773886"/>
              <a:gd name="connsiteY34" fmla="*/ 97972 h 3341914"/>
              <a:gd name="connsiteX35" fmla="*/ 751115 w 8773886"/>
              <a:gd name="connsiteY35" fmla="*/ 446314 h 3341914"/>
              <a:gd name="connsiteX36" fmla="*/ 631372 w 8773886"/>
              <a:gd name="connsiteY36" fmla="*/ 870857 h 3341914"/>
              <a:gd name="connsiteX37" fmla="*/ 413657 w 8773886"/>
              <a:gd name="connsiteY37" fmla="*/ 1436914 h 3341914"/>
              <a:gd name="connsiteX38" fmla="*/ 304800 w 8773886"/>
              <a:gd name="connsiteY38" fmla="*/ 1752600 h 3341914"/>
              <a:gd name="connsiteX39" fmla="*/ 0 w 8773886"/>
              <a:gd name="connsiteY39" fmla="*/ 2318657 h 3341914"/>
              <a:gd name="connsiteX0" fmla="*/ 0 w 8773886"/>
              <a:gd name="connsiteY0" fmla="*/ 2318657 h 3341914"/>
              <a:gd name="connsiteX1" fmla="*/ 1012372 w 8773886"/>
              <a:gd name="connsiteY1" fmla="*/ 3113314 h 3341914"/>
              <a:gd name="connsiteX2" fmla="*/ 1121229 w 8773886"/>
              <a:gd name="connsiteY2" fmla="*/ 2296886 h 3341914"/>
              <a:gd name="connsiteX3" fmla="*/ 1371600 w 8773886"/>
              <a:gd name="connsiteY3" fmla="*/ 1981200 h 3341914"/>
              <a:gd name="connsiteX4" fmla="*/ 1589315 w 8773886"/>
              <a:gd name="connsiteY4" fmla="*/ 1861457 h 3341914"/>
              <a:gd name="connsiteX5" fmla="*/ 1894115 w 8773886"/>
              <a:gd name="connsiteY5" fmla="*/ 1785257 h 3341914"/>
              <a:gd name="connsiteX6" fmla="*/ 2198915 w 8773886"/>
              <a:gd name="connsiteY6" fmla="*/ 1796143 h 3341914"/>
              <a:gd name="connsiteX7" fmla="*/ 2481943 w 8773886"/>
              <a:gd name="connsiteY7" fmla="*/ 1937657 h 3341914"/>
              <a:gd name="connsiteX8" fmla="*/ 2721429 w 8773886"/>
              <a:gd name="connsiteY8" fmla="*/ 2111829 h 3341914"/>
              <a:gd name="connsiteX9" fmla="*/ 3167743 w 8773886"/>
              <a:gd name="connsiteY9" fmla="*/ 2514600 h 3341914"/>
              <a:gd name="connsiteX10" fmla="*/ 3799115 w 8773886"/>
              <a:gd name="connsiteY10" fmla="*/ 3026229 h 3341914"/>
              <a:gd name="connsiteX11" fmla="*/ 4212772 w 8773886"/>
              <a:gd name="connsiteY11" fmla="*/ 3254829 h 3341914"/>
              <a:gd name="connsiteX12" fmla="*/ 4746172 w 8773886"/>
              <a:gd name="connsiteY12" fmla="*/ 3341914 h 3341914"/>
              <a:gd name="connsiteX13" fmla="*/ 5388429 w 8773886"/>
              <a:gd name="connsiteY13" fmla="*/ 3189514 h 3341914"/>
              <a:gd name="connsiteX14" fmla="*/ 6324600 w 8773886"/>
              <a:gd name="connsiteY14" fmla="*/ 2634343 h 3341914"/>
              <a:gd name="connsiteX15" fmla="*/ 7347857 w 8773886"/>
              <a:gd name="connsiteY15" fmla="*/ 1828800 h 3341914"/>
              <a:gd name="connsiteX16" fmla="*/ 7728857 w 8773886"/>
              <a:gd name="connsiteY16" fmla="*/ 1741714 h 3341914"/>
              <a:gd name="connsiteX17" fmla="*/ 8425543 w 8773886"/>
              <a:gd name="connsiteY17" fmla="*/ 2046514 h 3341914"/>
              <a:gd name="connsiteX18" fmla="*/ 8773886 w 8773886"/>
              <a:gd name="connsiteY18" fmla="*/ 2329543 h 3341914"/>
              <a:gd name="connsiteX19" fmla="*/ 8697686 w 8773886"/>
              <a:gd name="connsiteY19" fmla="*/ 653143 h 3341914"/>
              <a:gd name="connsiteX20" fmla="*/ 8055429 w 8773886"/>
              <a:gd name="connsiteY20" fmla="*/ 261257 h 3341914"/>
              <a:gd name="connsiteX21" fmla="*/ 7717972 w 8773886"/>
              <a:gd name="connsiteY21" fmla="*/ 76200 h 3341914"/>
              <a:gd name="connsiteX22" fmla="*/ 7369629 w 8773886"/>
              <a:gd name="connsiteY22" fmla="*/ 108857 h 3341914"/>
              <a:gd name="connsiteX23" fmla="*/ 6825343 w 8773886"/>
              <a:gd name="connsiteY23" fmla="*/ 500743 h 3341914"/>
              <a:gd name="connsiteX24" fmla="*/ 6204857 w 8773886"/>
              <a:gd name="connsiteY24" fmla="*/ 990600 h 3341914"/>
              <a:gd name="connsiteX25" fmla="*/ 6074229 w 8773886"/>
              <a:gd name="connsiteY25" fmla="*/ 1088572 h 3341914"/>
              <a:gd name="connsiteX26" fmla="*/ 5388429 w 8773886"/>
              <a:gd name="connsiteY26" fmla="*/ 1524000 h 3341914"/>
              <a:gd name="connsiteX27" fmla="*/ 4920343 w 8773886"/>
              <a:gd name="connsiteY27" fmla="*/ 1632857 h 3341914"/>
              <a:gd name="connsiteX28" fmla="*/ 4408715 w 8773886"/>
              <a:gd name="connsiteY28" fmla="*/ 1654629 h 3341914"/>
              <a:gd name="connsiteX29" fmla="*/ 3984172 w 8773886"/>
              <a:gd name="connsiteY29" fmla="*/ 1469572 h 3341914"/>
              <a:gd name="connsiteX30" fmla="*/ 3320143 w 8773886"/>
              <a:gd name="connsiteY30" fmla="*/ 1077686 h 3341914"/>
              <a:gd name="connsiteX31" fmla="*/ 2612572 w 8773886"/>
              <a:gd name="connsiteY31" fmla="*/ 402772 h 3341914"/>
              <a:gd name="connsiteX32" fmla="*/ 2013857 w 8773886"/>
              <a:gd name="connsiteY32" fmla="*/ 97972 h 3341914"/>
              <a:gd name="connsiteX33" fmla="*/ 1502229 w 8773886"/>
              <a:gd name="connsiteY33" fmla="*/ 0 h 3341914"/>
              <a:gd name="connsiteX34" fmla="*/ 1077686 w 8773886"/>
              <a:gd name="connsiteY34" fmla="*/ 97972 h 3341914"/>
              <a:gd name="connsiteX35" fmla="*/ 751115 w 8773886"/>
              <a:gd name="connsiteY35" fmla="*/ 446314 h 3341914"/>
              <a:gd name="connsiteX36" fmla="*/ 631372 w 8773886"/>
              <a:gd name="connsiteY36" fmla="*/ 870857 h 3341914"/>
              <a:gd name="connsiteX37" fmla="*/ 413657 w 8773886"/>
              <a:gd name="connsiteY37" fmla="*/ 1436914 h 3341914"/>
              <a:gd name="connsiteX38" fmla="*/ 304800 w 8773886"/>
              <a:gd name="connsiteY38" fmla="*/ 1752600 h 3341914"/>
              <a:gd name="connsiteX39" fmla="*/ 0 w 8773886"/>
              <a:gd name="connsiteY39" fmla="*/ 2318657 h 3341914"/>
              <a:gd name="connsiteX0" fmla="*/ 0 w 8773886"/>
              <a:gd name="connsiteY0" fmla="*/ 2318657 h 3341914"/>
              <a:gd name="connsiteX1" fmla="*/ 1012372 w 8773886"/>
              <a:gd name="connsiteY1" fmla="*/ 3113314 h 3341914"/>
              <a:gd name="connsiteX2" fmla="*/ 1121229 w 8773886"/>
              <a:gd name="connsiteY2" fmla="*/ 2296886 h 3341914"/>
              <a:gd name="connsiteX3" fmla="*/ 1371600 w 8773886"/>
              <a:gd name="connsiteY3" fmla="*/ 1981200 h 3341914"/>
              <a:gd name="connsiteX4" fmla="*/ 1589315 w 8773886"/>
              <a:gd name="connsiteY4" fmla="*/ 1861457 h 3341914"/>
              <a:gd name="connsiteX5" fmla="*/ 1894115 w 8773886"/>
              <a:gd name="connsiteY5" fmla="*/ 1785257 h 3341914"/>
              <a:gd name="connsiteX6" fmla="*/ 2198915 w 8773886"/>
              <a:gd name="connsiteY6" fmla="*/ 1796143 h 3341914"/>
              <a:gd name="connsiteX7" fmla="*/ 2481943 w 8773886"/>
              <a:gd name="connsiteY7" fmla="*/ 1937657 h 3341914"/>
              <a:gd name="connsiteX8" fmla="*/ 2721429 w 8773886"/>
              <a:gd name="connsiteY8" fmla="*/ 2111829 h 3341914"/>
              <a:gd name="connsiteX9" fmla="*/ 3167743 w 8773886"/>
              <a:gd name="connsiteY9" fmla="*/ 2514600 h 3341914"/>
              <a:gd name="connsiteX10" fmla="*/ 3799115 w 8773886"/>
              <a:gd name="connsiteY10" fmla="*/ 3026229 h 3341914"/>
              <a:gd name="connsiteX11" fmla="*/ 4212772 w 8773886"/>
              <a:gd name="connsiteY11" fmla="*/ 3254829 h 3341914"/>
              <a:gd name="connsiteX12" fmla="*/ 4746172 w 8773886"/>
              <a:gd name="connsiteY12" fmla="*/ 3341914 h 3341914"/>
              <a:gd name="connsiteX13" fmla="*/ 5388429 w 8773886"/>
              <a:gd name="connsiteY13" fmla="*/ 3189514 h 3341914"/>
              <a:gd name="connsiteX14" fmla="*/ 6324600 w 8773886"/>
              <a:gd name="connsiteY14" fmla="*/ 2634343 h 3341914"/>
              <a:gd name="connsiteX15" fmla="*/ 7347857 w 8773886"/>
              <a:gd name="connsiteY15" fmla="*/ 1828800 h 3341914"/>
              <a:gd name="connsiteX16" fmla="*/ 7728857 w 8773886"/>
              <a:gd name="connsiteY16" fmla="*/ 1741714 h 3341914"/>
              <a:gd name="connsiteX17" fmla="*/ 8425543 w 8773886"/>
              <a:gd name="connsiteY17" fmla="*/ 2046514 h 3341914"/>
              <a:gd name="connsiteX18" fmla="*/ 8773886 w 8773886"/>
              <a:gd name="connsiteY18" fmla="*/ 2329543 h 3341914"/>
              <a:gd name="connsiteX19" fmla="*/ 8697686 w 8773886"/>
              <a:gd name="connsiteY19" fmla="*/ 653143 h 3341914"/>
              <a:gd name="connsiteX20" fmla="*/ 8055429 w 8773886"/>
              <a:gd name="connsiteY20" fmla="*/ 261257 h 3341914"/>
              <a:gd name="connsiteX21" fmla="*/ 7717972 w 8773886"/>
              <a:gd name="connsiteY21" fmla="*/ 76200 h 3341914"/>
              <a:gd name="connsiteX22" fmla="*/ 7369629 w 8773886"/>
              <a:gd name="connsiteY22" fmla="*/ 108857 h 3341914"/>
              <a:gd name="connsiteX23" fmla="*/ 6825343 w 8773886"/>
              <a:gd name="connsiteY23" fmla="*/ 500743 h 3341914"/>
              <a:gd name="connsiteX24" fmla="*/ 6204857 w 8773886"/>
              <a:gd name="connsiteY24" fmla="*/ 990600 h 3341914"/>
              <a:gd name="connsiteX25" fmla="*/ 6074229 w 8773886"/>
              <a:gd name="connsiteY25" fmla="*/ 1088572 h 3341914"/>
              <a:gd name="connsiteX26" fmla="*/ 5388429 w 8773886"/>
              <a:gd name="connsiteY26" fmla="*/ 1524000 h 3341914"/>
              <a:gd name="connsiteX27" fmla="*/ 4920343 w 8773886"/>
              <a:gd name="connsiteY27" fmla="*/ 1632857 h 3341914"/>
              <a:gd name="connsiteX28" fmla="*/ 4408715 w 8773886"/>
              <a:gd name="connsiteY28" fmla="*/ 1654629 h 3341914"/>
              <a:gd name="connsiteX29" fmla="*/ 3984172 w 8773886"/>
              <a:gd name="connsiteY29" fmla="*/ 1469572 h 3341914"/>
              <a:gd name="connsiteX30" fmla="*/ 3320143 w 8773886"/>
              <a:gd name="connsiteY30" fmla="*/ 1077686 h 3341914"/>
              <a:gd name="connsiteX31" fmla="*/ 2612572 w 8773886"/>
              <a:gd name="connsiteY31" fmla="*/ 402772 h 3341914"/>
              <a:gd name="connsiteX32" fmla="*/ 2013857 w 8773886"/>
              <a:gd name="connsiteY32" fmla="*/ 97972 h 3341914"/>
              <a:gd name="connsiteX33" fmla="*/ 1502229 w 8773886"/>
              <a:gd name="connsiteY33" fmla="*/ 0 h 3341914"/>
              <a:gd name="connsiteX34" fmla="*/ 1077686 w 8773886"/>
              <a:gd name="connsiteY34" fmla="*/ 97972 h 3341914"/>
              <a:gd name="connsiteX35" fmla="*/ 751115 w 8773886"/>
              <a:gd name="connsiteY35" fmla="*/ 446314 h 3341914"/>
              <a:gd name="connsiteX36" fmla="*/ 631372 w 8773886"/>
              <a:gd name="connsiteY36" fmla="*/ 870857 h 3341914"/>
              <a:gd name="connsiteX37" fmla="*/ 413657 w 8773886"/>
              <a:gd name="connsiteY37" fmla="*/ 1436914 h 3341914"/>
              <a:gd name="connsiteX38" fmla="*/ 304800 w 8773886"/>
              <a:gd name="connsiteY38" fmla="*/ 1752600 h 3341914"/>
              <a:gd name="connsiteX39" fmla="*/ 0 w 8773886"/>
              <a:gd name="connsiteY39" fmla="*/ 2318657 h 3341914"/>
              <a:gd name="connsiteX0" fmla="*/ 0 w 8773886"/>
              <a:gd name="connsiteY0" fmla="*/ 2318657 h 3341914"/>
              <a:gd name="connsiteX1" fmla="*/ 1012372 w 8773886"/>
              <a:gd name="connsiteY1" fmla="*/ 3113314 h 3341914"/>
              <a:gd name="connsiteX2" fmla="*/ 1121229 w 8773886"/>
              <a:gd name="connsiteY2" fmla="*/ 2296886 h 3341914"/>
              <a:gd name="connsiteX3" fmla="*/ 1371600 w 8773886"/>
              <a:gd name="connsiteY3" fmla="*/ 1981200 h 3341914"/>
              <a:gd name="connsiteX4" fmla="*/ 1589315 w 8773886"/>
              <a:gd name="connsiteY4" fmla="*/ 1861457 h 3341914"/>
              <a:gd name="connsiteX5" fmla="*/ 1894115 w 8773886"/>
              <a:gd name="connsiteY5" fmla="*/ 1785257 h 3341914"/>
              <a:gd name="connsiteX6" fmla="*/ 2198915 w 8773886"/>
              <a:gd name="connsiteY6" fmla="*/ 1796143 h 3341914"/>
              <a:gd name="connsiteX7" fmla="*/ 2481943 w 8773886"/>
              <a:gd name="connsiteY7" fmla="*/ 1937657 h 3341914"/>
              <a:gd name="connsiteX8" fmla="*/ 2721429 w 8773886"/>
              <a:gd name="connsiteY8" fmla="*/ 2111829 h 3341914"/>
              <a:gd name="connsiteX9" fmla="*/ 3167743 w 8773886"/>
              <a:gd name="connsiteY9" fmla="*/ 2514600 h 3341914"/>
              <a:gd name="connsiteX10" fmla="*/ 3799115 w 8773886"/>
              <a:gd name="connsiteY10" fmla="*/ 3026229 h 3341914"/>
              <a:gd name="connsiteX11" fmla="*/ 4212772 w 8773886"/>
              <a:gd name="connsiteY11" fmla="*/ 3254829 h 3341914"/>
              <a:gd name="connsiteX12" fmla="*/ 4746172 w 8773886"/>
              <a:gd name="connsiteY12" fmla="*/ 3341914 h 3341914"/>
              <a:gd name="connsiteX13" fmla="*/ 5388429 w 8773886"/>
              <a:gd name="connsiteY13" fmla="*/ 3189514 h 3341914"/>
              <a:gd name="connsiteX14" fmla="*/ 6324600 w 8773886"/>
              <a:gd name="connsiteY14" fmla="*/ 2634343 h 3341914"/>
              <a:gd name="connsiteX15" fmla="*/ 7347857 w 8773886"/>
              <a:gd name="connsiteY15" fmla="*/ 1828800 h 3341914"/>
              <a:gd name="connsiteX16" fmla="*/ 7728857 w 8773886"/>
              <a:gd name="connsiteY16" fmla="*/ 1741714 h 3341914"/>
              <a:gd name="connsiteX17" fmla="*/ 8425543 w 8773886"/>
              <a:gd name="connsiteY17" fmla="*/ 2046514 h 3341914"/>
              <a:gd name="connsiteX18" fmla="*/ 8773886 w 8773886"/>
              <a:gd name="connsiteY18" fmla="*/ 2329543 h 3341914"/>
              <a:gd name="connsiteX19" fmla="*/ 8697686 w 8773886"/>
              <a:gd name="connsiteY19" fmla="*/ 653143 h 3341914"/>
              <a:gd name="connsiteX20" fmla="*/ 8055429 w 8773886"/>
              <a:gd name="connsiteY20" fmla="*/ 261257 h 3341914"/>
              <a:gd name="connsiteX21" fmla="*/ 7717972 w 8773886"/>
              <a:gd name="connsiteY21" fmla="*/ 76200 h 3341914"/>
              <a:gd name="connsiteX22" fmla="*/ 7369629 w 8773886"/>
              <a:gd name="connsiteY22" fmla="*/ 108857 h 3341914"/>
              <a:gd name="connsiteX23" fmla="*/ 6825343 w 8773886"/>
              <a:gd name="connsiteY23" fmla="*/ 500743 h 3341914"/>
              <a:gd name="connsiteX24" fmla="*/ 6204857 w 8773886"/>
              <a:gd name="connsiteY24" fmla="*/ 990600 h 3341914"/>
              <a:gd name="connsiteX25" fmla="*/ 6074229 w 8773886"/>
              <a:gd name="connsiteY25" fmla="*/ 1088572 h 3341914"/>
              <a:gd name="connsiteX26" fmla="*/ 5388429 w 8773886"/>
              <a:gd name="connsiteY26" fmla="*/ 1524000 h 3341914"/>
              <a:gd name="connsiteX27" fmla="*/ 4920343 w 8773886"/>
              <a:gd name="connsiteY27" fmla="*/ 1632857 h 3341914"/>
              <a:gd name="connsiteX28" fmla="*/ 4408715 w 8773886"/>
              <a:gd name="connsiteY28" fmla="*/ 1654629 h 3341914"/>
              <a:gd name="connsiteX29" fmla="*/ 3984172 w 8773886"/>
              <a:gd name="connsiteY29" fmla="*/ 1469572 h 3341914"/>
              <a:gd name="connsiteX30" fmla="*/ 3320143 w 8773886"/>
              <a:gd name="connsiteY30" fmla="*/ 1077686 h 3341914"/>
              <a:gd name="connsiteX31" fmla="*/ 2612572 w 8773886"/>
              <a:gd name="connsiteY31" fmla="*/ 402772 h 3341914"/>
              <a:gd name="connsiteX32" fmla="*/ 2013857 w 8773886"/>
              <a:gd name="connsiteY32" fmla="*/ 97972 h 3341914"/>
              <a:gd name="connsiteX33" fmla="*/ 1502229 w 8773886"/>
              <a:gd name="connsiteY33" fmla="*/ 0 h 3341914"/>
              <a:gd name="connsiteX34" fmla="*/ 1077686 w 8773886"/>
              <a:gd name="connsiteY34" fmla="*/ 97972 h 3341914"/>
              <a:gd name="connsiteX35" fmla="*/ 751115 w 8773886"/>
              <a:gd name="connsiteY35" fmla="*/ 446314 h 3341914"/>
              <a:gd name="connsiteX36" fmla="*/ 631372 w 8773886"/>
              <a:gd name="connsiteY36" fmla="*/ 870857 h 3341914"/>
              <a:gd name="connsiteX37" fmla="*/ 413657 w 8773886"/>
              <a:gd name="connsiteY37" fmla="*/ 1436914 h 3341914"/>
              <a:gd name="connsiteX38" fmla="*/ 304800 w 8773886"/>
              <a:gd name="connsiteY38" fmla="*/ 1752600 h 3341914"/>
              <a:gd name="connsiteX39" fmla="*/ 0 w 8773886"/>
              <a:gd name="connsiteY39" fmla="*/ 2318657 h 3341914"/>
              <a:gd name="connsiteX0" fmla="*/ 0 w 8773886"/>
              <a:gd name="connsiteY0" fmla="*/ 2318657 h 3352800"/>
              <a:gd name="connsiteX1" fmla="*/ 1012372 w 8773886"/>
              <a:gd name="connsiteY1" fmla="*/ 3113314 h 3352800"/>
              <a:gd name="connsiteX2" fmla="*/ 1121229 w 8773886"/>
              <a:gd name="connsiteY2" fmla="*/ 2296886 h 3352800"/>
              <a:gd name="connsiteX3" fmla="*/ 1371600 w 8773886"/>
              <a:gd name="connsiteY3" fmla="*/ 1981200 h 3352800"/>
              <a:gd name="connsiteX4" fmla="*/ 1589315 w 8773886"/>
              <a:gd name="connsiteY4" fmla="*/ 1861457 h 3352800"/>
              <a:gd name="connsiteX5" fmla="*/ 1894115 w 8773886"/>
              <a:gd name="connsiteY5" fmla="*/ 1785257 h 3352800"/>
              <a:gd name="connsiteX6" fmla="*/ 2198915 w 8773886"/>
              <a:gd name="connsiteY6" fmla="*/ 1796143 h 3352800"/>
              <a:gd name="connsiteX7" fmla="*/ 2481943 w 8773886"/>
              <a:gd name="connsiteY7" fmla="*/ 1937657 h 3352800"/>
              <a:gd name="connsiteX8" fmla="*/ 2721429 w 8773886"/>
              <a:gd name="connsiteY8" fmla="*/ 2111829 h 3352800"/>
              <a:gd name="connsiteX9" fmla="*/ 3167743 w 8773886"/>
              <a:gd name="connsiteY9" fmla="*/ 2514600 h 3352800"/>
              <a:gd name="connsiteX10" fmla="*/ 3799115 w 8773886"/>
              <a:gd name="connsiteY10" fmla="*/ 3026229 h 3352800"/>
              <a:gd name="connsiteX11" fmla="*/ 4212772 w 8773886"/>
              <a:gd name="connsiteY11" fmla="*/ 3254829 h 3352800"/>
              <a:gd name="connsiteX12" fmla="*/ 4746172 w 8773886"/>
              <a:gd name="connsiteY12" fmla="*/ 3341914 h 3352800"/>
              <a:gd name="connsiteX13" fmla="*/ 5388429 w 8773886"/>
              <a:gd name="connsiteY13" fmla="*/ 3189514 h 3352800"/>
              <a:gd name="connsiteX14" fmla="*/ 6324600 w 8773886"/>
              <a:gd name="connsiteY14" fmla="*/ 2634343 h 3352800"/>
              <a:gd name="connsiteX15" fmla="*/ 7347857 w 8773886"/>
              <a:gd name="connsiteY15" fmla="*/ 1828800 h 3352800"/>
              <a:gd name="connsiteX16" fmla="*/ 7728857 w 8773886"/>
              <a:gd name="connsiteY16" fmla="*/ 1741714 h 3352800"/>
              <a:gd name="connsiteX17" fmla="*/ 8425543 w 8773886"/>
              <a:gd name="connsiteY17" fmla="*/ 2046514 h 3352800"/>
              <a:gd name="connsiteX18" fmla="*/ 8773886 w 8773886"/>
              <a:gd name="connsiteY18" fmla="*/ 2329543 h 3352800"/>
              <a:gd name="connsiteX19" fmla="*/ 8697686 w 8773886"/>
              <a:gd name="connsiteY19" fmla="*/ 653143 h 3352800"/>
              <a:gd name="connsiteX20" fmla="*/ 8055429 w 8773886"/>
              <a:gd name="connsiteY20" fmla="*/ 261257 h 3352800"/>
              <a:gd name="connsiteX21" fmla="*/ 7717972 w 8773886"/>
              <a:gd name="connsiteY21" fmla="*/ 76200 h 3352800"/>
              <a:gd name="connsiteX22" fmla="*/ 7369629 w 8773886"/>
              <a:gd name="connsiteY22" fmla="*/ 108857 h 3352800"/>
              <a:gd name="connsiteX23" fmla="*/ 6825343 w 8773886"/>
              <a:gd name="connsiteY23" fmla="*/ 500743 h 3352800"/>
              <a:gd name="connsiteX24" fmla="*/ 6204857 w 8773886"/>
              <a:gd name="connsiteY24" fmla="*/ 990600 h 3352800"/>
              <a:gd name="connsiteX25" fmla="*/ 6074229 w 8773886"/>
              <a:gd name="connsiteY25" fmla="*/ 1088572 h 3352800"/>
              <a:gd name="connsiteX26" fmla="*/ 5388429 w 8773886"/>
              <a:gd name="connsiteY26" fmla="*/ 1524000 h 3352800"/>
              <a:gd name="connsiteX27" fmla="*/ 4920343 w 8773886"/>
              <a:gd name="connsiteY27" fmla="*/ 1632857 h 3352800"/>
              <a:gd name="connsiteX28" fmla="*/ 4408715 w 8773886"/>
              <a:gd name="connsiteY28" fmla="*/ 1654629 h 3352800"/>
              <a:gd name="connsiteX29" fmla="*/ 3984172 w 8773886"/>
              <a:gd name="connsiteY29" fmla="*/ 1469572 h 3352800"/>
              <a:gd name="connsiteX30" fmla="*/ 3320143 w 8773886"/>
              <a:gd name="connsiteY30" fmla="*/ 1077686 h 3352800"/>
              <a:gd name="connsiteX31" fmla="*/ 2612572 w 8773886"/>
              <a:gd name="connsiteY31" fmla="*/ 402772 h 3352800"/>
              <a:gd name="connsiteX32" fmla="*/ 2013857 w 8773886"/>
              <a:gd name="connsiteY32" fmla="*/ 97972 h 3352800"/>
              <a:gd name="connsiteX33" fmla="*/ 1502229 w 8773886"/>
              <a:gd name="connsiteY33" fmla="*/ 0 h 3352800"/>
              <a:gd name="connsiteX34" fmla="*/ 1077686 w 8773886"/>
              <a:gd name="connsiteY34" fmla="*/ 97972 h 3352800"/>
              <a:gd name="connsiteX35" fmla="*/ 751115 w 8773886"/>
              <a:gd name="connsiteY35" fmla="*/ 446314 h 3352800"/>
              <a:gd name="connsiteX36" fmla="*/ 631372 w 8773886"/>
              <a:gd name="connsiteY36" fmla="*/ 870857 h 3352800"/>
              <a:gd name="connsiteX37" fmla="*/ 413657 w 8773886"/>
              <a:gd name="connsiteY37" fmla="*/ 1436914 h 3352800"/>
              <a:gd name="connsiteX38" fmla="*/ 304800 w 8773886"/>
              <a:gd name="connsiteY38" fmla="*/ 1752600 h 3352800"/>
              <a:gd name="connsiteX39" fmla="*/ 0 w 8773886"/>
              <a:gd name="connsiteY39" fmla="*/ 2318657 h 3352800"/>
              <a:gd name="connsiteX0" fmla="*/ 0 w 8773886"/>
              <a:gd name="connsiteY0" fmla="*/ 2318657 h 3352800"/>
              <a:gd name="connsiteX1" fmla="*/ 1012372 w 8773886"/>
              <a:gd name="connsiteY1" fmla="*/ 3113314 h 3352800"/>
              <a:gd name="connsiteX2" fmla="*/ 1121229 w 8773886"/>
              <a:gd name="connsiteY2" fmla="*/ 2296886 h 3352800"/>
              <a:gd name="connsiteX3" fmla="*/ 1371600 w 8773886"/>
              <a:gd name="connsiteY3" fmla="*/ 1981200 h 3352800"/>
              <a:gd name="connsiteX4" fmla="*/ 1589315 w 8773886"/>
              <a:gd name="connsiteY4" fmla="*/ 1861457 h 3352800"/>
              <a:gd name="connsiteX5" fmla="*/ 1894115 w 8773886"/>
              <a:gd name="connsiteY5" fmla="*/ 1785257 h 3352800"/>
              <a:gd name="connsiteX6" fmla="*/ 2198915 w 8773886"/>
              <a:gd name="connsiteY6" fmla="*/ 1796143 h 3352800"/>
              <a:gd name="connsiteX7" fmla="*/ 2481943 w 8773886"/>
              <a:gd name="connsiteY7" fmla="*/ 1937657 h 3352800"/>
              <a:gd name="connsiteX8" fmla="*/ 2721429 w 8773886"/>
              <a:gd name="connsiteY8" fmla="*/ 2111829 h 3352800"/>
              <a:gd name="connsiteX9" fmla="*/ 3167743 w 8773886"/>
              <a:gd name="connsiteY9" fmla="*/ 2514600 h 3352800"/>
              <a:gd name="connsiteX10" fmla="*/ 3799115 w 8773886"/>
              <a:gd name="connsiteY10" fmla="*/ 3026229 h 3352800"/>
              <a:gd name="connsiteX11" fmla="*/ 4212772 w 8773886"/>
              <a:gd name="connsiteY11" fmla="*/ 3254829 h 3352800"/>
              <a:gd name="connsiteX12" fmla="*/ 4746172 w 8773886"/>
              <a:gd name="connsiteY12" fmla="*/ 3341914 h 3352800"/>
              <a:gd name="connsiteX13" fmla="*/ 5388429 w 8773886"/>
              <a:gd name="connsiteY13" fmla="*/ 3189514 h 3352800"/>
              <a:gd name="connsiteX14" fmla="*/ 6324600 w 8773886"/>
              <a:gd name="connsiteY14" fmla="*/ 2634343 h 3352800"/>
              <a:gd name="connsiteX15" fmla="*/ 7347857 w 8773886"/>
              <a:gd name="connsiteY15" fmla="*/ 1828800 h 3352800"/>
              <a:gd name="connsiteX16" fmla="*/ 7728857 w 8773886"/>
              <a:gd name="connsiteY16" fmla="*/ 1741714 h 3352800"/>
              <a:gd name="connsiteX17" fmla="*/ 8425543 w 8773886"/>
              <a:gd name="connsiteY17" fmla="*/ 2046514 h 3352800"/>
              <a:gd name="connsiteX18" fmla="*/ 8773886 w 8773886"/>
              <a:gd name="connsiteY18" fmla="*/ 2329543 h 3352800"/>
              <a:gd name="connsiteX19" fmla="*/ 8697686 w 8773886"/>
              <a:gd name="connsiteY19" fmla="*/ 653143 h 3352800"/>
              <a:gd name="connsiteX20" fmla="*/ 8055429 w 8773886"/>
              <a:gd name="connsiteY20" fmla="*/ 261257 h 3352800"/>
              <a:gd name="connsiteX21" fmla="*/ 7717972 w 8773886"/>
              <a:gd name="connsiteY21" fmla="*/ 76200 h 3352800"/>
              <a:gd name="connsiteX22" fmla="*/ 7369629 w 8773886"/>
              <a:gd name="connsiteY22" fmla="*/ 108857 h 3352800"/>
              <a:gd name="connsiteX23" fmla="*/ 6825343 w 8773886"/>
              <a:gd name="connsiteY23" fmla="*/ 500743 h 3352800"/>
              <a:gd name="connsiteX24" fmla="*/ 6204857 w 8773886"/>
              <a:gd name="connsiteY24" fmla="*/ 990600 h 3352800"/>
              <a:gd name="connsiteX25" fmla="*/ 6074229 w 8773886"/>
              <a:gd name="connsiteY25" fmla="*/ 1088572 h 3352800"/>
              <a:gd name="connsiteX26" fmla="*/ 5388429 w 8773886"/>
              <a:gd name="connsiteY26" fmla="*/ 1524000 h 3352800"/>
              <a:gd name="connsiteX27" fmla="*/ 4920343 w 8773886"/>
              <a:gd name="connsiteY27" fmla="*/ 1632857 h 3352800"/>
              <a:gd name="connsiteX28" fmla="*/ 4408715 w 8773886"/>
              <a:gd name="connsiteY28" fmla="*/ 1654629 h 3352800"/>
              <a:gd name="connsiteX29" fmla="*/ 3984172 w 8773886"/>
              <a:gd name="connsiteY29" fmla="*/ 1469572 h 3352800"/>
              <a:gd name="connsiteX30" fmla="*/ 3320143 w 8773886"/>
              <a:gd name="connsiteY30" fmla="*/ 1077686 h 3352800"/>
              <a:gd name="connsiteX31" fmla="*/ 2612572 w 8773886"/>
              <a:gd name="connsiteY31" fmla="*/ 402772 h 3352800"/>
              <a:gd name="connsiteX32" fmla="*/ 2013857 w 8773886"/>
              <a:gd name="connsiteY32" fmla="*/ 97972 h 3352800"/>
              <a:gd name="connsiteX33" fmla="*/ 1502229 w 8773886"/>
              <a:gd name="connsiteY33" fmla="*/ 0 h 3352800"/>
              <a:gd name="connsiteX34" fmla="*/ 1077686 w 8773886"/>
              <a:gd name="connsiteY34" fmla="*/ 97972 h 3352800"/>
              <a:gd name="connsiteX35" fmla="*/ 751115 w 8773886"/>
              <a:gd name="connsiteY35" fmla="*/ 446314 h 3352800"/>
              <a:gd name="connsiteX36" fmla="*/ 631372 w 8773886"/>
              <a:gd name="connsiteY36" fmla="*/ 870857 h 3352800"/>
              <a:gd name="connsiteX37" fmla="*/ 413657 w 8773886"/>
              <a:gd name="connsiteY37" fmla="*/ 1436914 h 3352800"/>
              <a:gd name="connsiteX38" fmla="*/ 304800 w 8773886"/>
              <a:gd name="connsiteY38" fmla="*/ 1752600 h 3352800"/>
              <a:gd name="connsiteX39" fmla="*/ 0 w 8773886"/>
              <a:gd name="connsiteY39" fmla="*/ 2318657 h 3352800"/>
              <a:gd name="connsiteX0" fmla="*/ 0 w 8773886"/>
              <a:gd name="connsiteY0" fmla="*/ 2318657 h 3352800"/>
              <a:gd name="connsiteX1" fmla="*/ 1012372 w 8773886"/>
              <a:gd name="connsiteY1" fmla="*/ 3113314 h 3352800"/>
              <a:gd name="connsiteX2" fmla="*/ 1121229 w 8773886"/>
              <a:gd name="connsiteY2" fmla="*/ 2296886 h 3352800"/>
              <a:gd name="connsiteX3" fmla="*/ 1371600 w 8773886"/>
              <a:gd name="connsiteY3" fmla="*/ 1981200 h 3352800"/>
              <a:gd name="connsiteX4" fmla="*/ 1589315 w 8773886"/>
              <a:gd name="connsiteY4" fmla="*/ 1861457 h 3352800"/>
              <a:gd name="connsiteX5" fmla="*/ 1894115 w 8773886"/>
              <a:gd name="connsiteY5" fmla="*/ 1785257 h 3352800"/>
              <a:gd name="connsiteX6" fmla="*/ 2198915 w 8773886"/>
              <a:gd name="connsiteY6" fmla="*/ 1796143 h 3352800"/>
              <a:gd name="connsiteX7" fmla="*/ 2481943 w 8773886"/>
              <a:gd name="connsiteY7" fmla="*/ 1937657 h 3352800"/>
              <a:gd name="connsiteX8" fmla="*/ 2721429 w 8773886"/>
              <a:gd name="connsiteY8" fmla="*/ 2111829 h 3352800"/>
              <a:gd name="connsiteX9" fmla="*/ 3167743 w 8773886"/>
              <a:gd name="connsiteY9" fmla="*/ 2514600 h 3352800"/>
              <a:gd name="connsiteX10" fmla="*/ 3799115 w 8773886"/>
              <a:gd name="connsiteY10" fmla="*/ 3026229 h 3352800"/>
              <a:gd name="connsiteX11" fmla="*/ 4212772 w 8773886"/>
              <a:gd name="connsiteY11" fmla="*/ 3254829 h 3352800"/>
              <a:gd name="connsiteX12" fmla="*/ 4746172 w 8773886"/>
              <a:gd name="connsiteY12" fmla="*/ 3341914 h 3352800"/>
              <a:gd name="connsiteX13" fmla="*/ 5388429 w 8773886"/>
              <a:gd name="connsiteY13" fmla="*/ 3189514 h 3352800"/>
              <a:gd name="connsiteX14" fmla="*/ 6324600 w 8773886"/>
              <a:gd name="connsiteY14" fmla="*/ 2634343 h 3352800"/>
              <a:gd name="connsiteX15" fmla="*/ 7347857 w 8773886"/>
              <a:gd name="connsiteY15" fmla="*/ 1828800 h 3352800"/>
              <a:gd name="connsiteX16" fmla="*/ 7728857 w 8773886"/>
              <a:gd name="connsiteY16" fmla="*/ 1741714 h 3352800"/>
              <a:gd name="connsiteX17" fmla="*/ 8425543 w 8773886"/>
              <a:gd name="connsiteY17" fmla="*/ 2046514 h 3352800"/>
              <a:gd name="connsiteX18" fmla="*/ 8773886 w 8773886"/>
              <a:gd name="connsiteY18" fmla="*/ 2329543 h 3352800"/>
              <a:gd name="connsiteX19" fmla="*/ 8697686 w 8773886"/>
              <a:gd name="connsiteY19" fmla="*/ 653143 h 3352800"/>
              <a:gd name="connsiteX20" fmla="*/ 8055429 w 8773886"/>
              <a:gd name="connsiteY20" fmla="*/ 261257 h 3352800"/>
              <a:gd name="connsiteX21" fmla="*/ 7717972 w 8773886"/>
              <a:gd name="connsiteY21" fmla="*/ 76200 h 3352800"/>
              <a:gd name="connsiteX22" fmla="*/ 7369629 w 8773886"/>
              <a:gd name="connsiteY22" fmla="*/ 108857 h 3352800"/>
              <a:gd name="connsiteX23" fmla="*/ 6825343 w 8773886"/>
              <a:gd name="connsiteY23" fmla="*/ 500743 h 3352800"/>
              <a:gd name="connsiteX24" fmla="*/ 6204857 w 8773886"/>
              <a:gd name="connsiteY24" fmla="*/ 990600 h 3352800"/>
              <a:gd name="connsiteX25" fmla="*/ 6074229 w 8773886"/>
              <a:gd name="connsiteY25" fmla="*/ 1088572 h 3352800"/>
              <a:gd name="connsiteX26" fmla="*/ 5388429 w 8773886"/>
              <a:gd name="connsiteY26" fmla="*/ 1524000 h 3352800"/>
              <a:gd name="connsiteX27" fmla="*/ 4920343 w 8773886"/>
              <a:gd name="connsiteY27" fmla="*/ 1632857 h 3352800"/>
              <a:gd name="connsiteX28" fmla="*/ 4408715 w 8773886"/>
              <a:gd name="connsiteY28" fmla="*/ 1654629 h 3352800"/>
              <a:gd name="connsiteX29" fmla="*/ 3984172 w 8773886"/>
              <a:gd name="connsiteY29" fmla="*/ 1469572 h 3352800"/>
              <a:gd name="connsiteX30" fmla="*/ 3320143 w 8773886"/>
              <a:gd name="connsiteY30" fmla="*/ 1077686 h 3352800"/>
              <a:gd name="connsiteX31" fmla="*/ 2612572 w 8773886"/>
              <a:gd name="connsiteY31" fmla="*/ 402772 h 3352800"/>
              <a:gd name="connsiteX32" fmla="*/ 2013857 w 8773886"/>
              <a:gd name="connsiteY32" fmla="*/ 97972 h 3352800"/>
              <a:gd name="connsiteX33" fmla="*/ 1502229 w 8773886"/>
              <a:gd name="connsiteY33" fmla="*/ 0 h 3352800"/>
              <a:gd name="connsiteX34" fmla="*/ 1077686 w 8773886"/>
              <a:gd name="connsiteY34" fmla="*/ 97972 h 3352800"/>
              <a:gd name="connsiteX35" fmla="*/ 751115 w 8773886"/>
              <a:gd name="connsiteY35" fmla="*/ 446314 h 3352800"/>
              <a:gd name="connsiteX36" fmla="*/ 631372 w 8773886"/>
              <a:gd name="connsiteY36" fmla="*/ 870857 h 3352800"/>
              <a:gd name="connsiteX37" fmla="*/ 413657 w 8773886"/>
              <a:gd name="connsiteY37" fmla="*/ 1436914 h 3352800"/>
              <a:gd name="connsiteX38" fmla="*/ 304800 w 8773886"/>
              <a:gd name="connsiteY38" fmla="*/ 1752600 h 3352800"/>
              <a:gd name="connsiteX39" fmla="*/ 0 w 8773886"/>
              <a:gd name="connsiteY39" fmla="*/ 2318657 h 3352800"/>
              <a:gd name="connsiteX0" fmla="*/ 0 w 8773886"/>
              <a:gd name="connsiteY0" fmla="*/ 2318657 h 3352800"/>
              <a:gd name="connsiteX1" fmla="*/ 1012372 w 8773886"/>
              <a:gd name="connsiteY1" fmla="*/ 3113314 h 3352800"/>
              <a:gd name="connsiteX2" fmla="*/ 1121229 w 8773886"/>
              <a:gd name="connsiteY2" fmla="*/ 2296886 h 3352800"/>
              <a:gd name="connsiteX3" fmla="*/ 1371600 w 8773886"/>
              <a:gd name="connsiteY3" fmla="*/ 1981200 h 3352800"/>
              <a:gd name="connsiteX4" fmla="*/ 1589315 w 8773886"/>
              <a:gd name="connsiteY4" fmla="*/ 1861457 h 3352800"/>
              <a:gd name="connsiteX5" fmla="*/ 1894115 w 8773886"/>
              <a:gd name="connsiteY5" fmla="*/ 1785257 h 3352800"/>
              <a:gd name="connsiteX6" fmla="*/ 2198915 w 8773886"/>
              <a:gd name="connsiteY6" fmla="*/ 1796143 h 3352800"/>
              <a:gd name="connsiteX7" fmla="*/ 2481943 w 8773886"/>
              <a:gd name="connsiteY7" fmla="*/ 1937657 h 3352800"/>
              <a:gd name="connsiteX8" fmla="*/ 2721429 w 8773886"/>
              <a:gd name="connsiteY8" fmla="*/ 2111829 h 3352800"/>
              <a:gd name="connsiteX9" fmla="*/ 3167743 w 8773886"/>
              <a:gd name="connsiteY9" fmla="*/ 2514600 h 3352800"/>
              <a:gd name="connsiteX10" fmla="*/ 3799115 w 8773886"/>
              <a:gd name="connsiteY10" fmla="*/ 3026229 h 3352800"/>
              <a:gd name="connsiteX11" fmla="*/ 4212772 w 8773886"/>
              <a:gd name="connsiteY11" fmla="*/ 3254829 h 3352800"/>
              <a:gd name="connsiteX12" fmla="*/ 4746172 w 8773886"/>
              <a:gd name="connsiteY12" fmla="*/ 3341914 h 3352800"/>
              <a:gd name="connsiteX13" fmla="*/ 5388429 w 8773886"/>
              <a:gd name="connsiteY13" fmla="*/ 3189514 h 3352800"/>
              <a:gd name="connsiteX14" fmla="*/ 6324600 w 8773886"/>
              <a:gd name="connsiteY14" fmla="*/ 2634343 h 3352800"/>
              <a:gd name="connsiteX15" fmla="*/ 7347857 w 8773886"/>
              <a:gd name="connsiteY15" fmla="*/ 1828800 h 3352800"/>
              <a:gd name="connsiteX16" fmla="*/ 7728857 w 8773886"/>
              <a:gd name="connsiteY16" fmla="*/ 1741714 h 3352800"/>
              <a:gd name="connsiteX17" fmla="*/ 8425543 w 8773886"/>
              <a:gd name="connsiteY17" fmla="*/ 2046514 h 3352800"/>
              <a:gd name="connsiteX18" fmla="*/ 8773886 w 8773886"/>
              <a:gd name="connsiteY18" fmla="*/ 2329543 h 3352800"/>
              <a:gd name="connsiteX19" fmla="*/ 8697686 w 8773886"/>
              <a:gd name="connsiteY19" fmla="*/ 653143 h 3352800"/>
              <a:gd name="connsiteX20" fmla="*/ 8055429 w 8773886"/>
              <a:gd name="connsiteY20" fmla="*/ 261257 h 3352800"/>
              <a:gd name="connsiteX21" fmla="*/ 7717972 w 8773886"/>
              <a:gd name="connsiteY21" fmla="*/ 76200 h 3352800"/>
              <a:gd name="connsiteX22" fmla="*/ 7369629 w 8773886"/>
              <a:gd name="connsiteY22" fmla="*/ 108857 h 3352800"/>
              <a:gd name="connsiteX23" fmla="*/ 6825343 w 8773886"/>
              <a:gd name="connsiteY23" fmla="*/ 500743 h 3352800"/>
              <a:gd name="connsiteX24" fmla="*/ 6204857 w 8773886"/>
              <a:gd name="connsiteY24" fmla="*/ 990600 h 3352800"/>
              <a:gd name="connsiteX25" fmla="*/ 6074229 w 8773886"/>
              <a:gd name="connsiteY25" fmla="*/ 1088572 h 3352800"/>
              <a:gd name="connsiteX26" fmla="*/ 5388429 w 8773886"/>
              <a:gd name="connsiteY26" fmla="*/ 1524000 h 3352800"/>
              <a:gd name="connsiteX27" fmla="*/ 4920343 w 8773886"/>
              <a:gd name="connsiteY27" fmla="*/ 1632857 h 3352800"/>
              <a:gd name="connsiteX28" fmla="*/ 4408715 w 8773886"/>
              <a:gd name="connsiteY28" fmla="*/ 1654629 h 3352800"/>
              <a:gd name="connsiteX29" fmla="*/ 3984172 w 8773886"/>
              <a:gd name="connsiteY29" fmla="*/ 1469572 h 3352800"/>
              <a:gd name="connsiteX30" fmla="*/ 3320143 w 8773886"/>
              <a:gd name="connsiteY30" fmla="*/ 1077686 h 3352800"/>
              <a:gd name="connsiteX31" fmla="*/ 2612572 w 8773886"/>
              <a:gd name="connsiteY31" fmla="*/ 402772 h 3352800"/>
              <a:gd name="connsiteX32" fmla="*/ 2013857 w 8773886"/>
              <a:gd name="connsiteY32" fmla="*/ 97972 h 3352800"/>
              <a:gd name="connsiteX33" fmla="*/ 1502229 w 8773886"/>
              <a:gd name="connsiteY33" fmla="*/ 0 h 3352800"/>
              <a:gd name="connsiteX34" fmla="*/ 1077686 w 8773886"/>
              <a:gd name="connsiteY34" fmla="*/ 97972 h 3352800"/>
              <a:gd name="connsiteX35" fmla="*/ 751115 w 8773886"/>
              <a:gd name="connsiteY35" fmla="*/ 446314 h 3352800"/>
              <a:gd name="connsiteX36" fmla="*/ 631372 w 8773886"/>
              <a:gd name="connsiteY36" fmla="*/ 870857 h 3352800"/>
              <a:gd name="connsiteX37" fmla="*/ 413657 w 8773886"/>
              <a:gd name="connsiteY37" fmla="*/ 1436914 h 3352800"/>
              <a:gd name="connsiteX38" fmla="*/ 304800 w 8773886"/>
              <a:gd name="connsiteY38" fmla="*/ 1752600 h 3352800"/>
              <a:gd name="connsiteX39" fmla="*/ 0 w 8773886"/>
              <a:gd name="connsiteY39" fmla="*/ 2318657 h 3352800"/>
              <a:gd name="connsiteX0" fmla="*/ 0 w 8773886"/>
              <a:gd name="connsiteY0" fmla="*/ 2318657 h 3352800"/>
              <a:gd name="connsiteX1" fmla="*/ 1012372 w 8773886"/>
              <a:gd name="connsiteY1" fmla="*/ 3113314 h 3352800"/>
              <a:gd name="connsiteX2" fmla="*/ 1121229 w 8773886"/>
              <a:gd name="connsiteY2" fmla="*/ 2296886 h 3352800"/>
              <a:gd name="connsiteX3" fmla="*/ 1371600 w 8773886"/>
              <a:gd name="connsiteY3" fmla="*/ 1981200 h 3352800"/>
              <a:gd name="connsiteX4" fmla="*/ 1589315 w 8773886"/>
              <a:gd name="connsiteY4" fmla="*/ 1861457 h 3352800"/>
              <a:gd name="connsiteX5" fmla="*/ 1894115 w 8773886"/>
              <a:gd name="connsiteY5" fmla="*/ 1785257 h 3352800"/>
              <a:gd name="connsiteX6" fmla="*/ 2198915 w 8773886"/>
              <a:gd name="connsiteY6" fmla="*/ 1796143 h 3352800"/>
              <a:gd name="connsiteX7" fmla="*/ 2481943 w 8773886"/>
              <a:gd name="connsiteY7" fmla="*/ 1937657 h 3352800"/>
              <a:gd name="connsiteX8" fmla="*/ 2721429 w 8773886"/>
              <a:gd name="connsiteY8" fmla="*/ 2111829 h 3352800"/>
              <a:gd name="connsiteX9" fmla="*/ 3167743 w 8773886"/>
              <a:gd name="connsiteY9" fmla="*/ 2514600 h 3352800"/>
              <a:gd name="connsiteX10" fmla="*/ 3799115 w 8773886"/>
              <a:gd name="connsiteY10" fmla="*/ 3026229 h 3352800"/>
              <a:gd name="connsiteX11" fmla="*/ 4212772 w 8773886"/>
              <a:gd name="connsiteY11" fmla="*/ 3254829 h 3352800"/>
              <a:gd name="connsiteX12" fmla="*/ 4746172 w 8773886"/>
              <a:gd name="connsiteY12" fmla="*/ 3341914 h 3352800"/>
              <a:gd name="connsiteX13" fmla="*/ 5388429 w 8773886"/>
              <a:gd name="connsiteY13" fmla="*/ 3189514 h 3352800"/>
              <a:gd name="connsiteX14" fmla="*/ 6324600 w 8773886"/>
              <a:gd name="connsiteY14" fmla="*/ 2634343 h 3352800"/>
              <a:gd name="connsiteX15" fmla="*/ 7347857 w 8773886"/>
              <a:gd name="connsiteY15" fmla="*/ 1828800 h 3352800"/>
              <a:gd name="connsiteX16" fmla="*/ 7728857 w 8773886"/>
              <a:gd name="connsiteY16" fmla="*/ 1741714 h 3352800"/>
              <a:gd name="connsiteX17" fmla="*/ 8425543 w 8773886"/>
              <a:gd name="connsiteY17" fmla="*/ 2046514 h 3352800"/>
              <a:gd name="connsiteX18" fmla="*/ 8773886 w 8773886"/>
              <a:gd name="connsiteY18" fmla="*/ 2329543 h 3352800"/>
              <a:gd name="connsiteX19" fmla="*/ 8697686 w 8773886"/>
              <a:gd name="connsiteY19" fmla="*/ 653143 h 3352800"/>
              <a:gd name="connsiteX20" fmla="*/ 8055429 w 8773886"/>
              <a:gd name="connsiteY20" fmla="*/ 261257 h 3352800"/>
              <a:gd name="connsiteX21" fmla="*/ 7717972 w 8773886"/>
              <a:gd name="connsiteY21" fmla="*/ 76200 h 3352800"/>
              <a:gd name="connsiteX22" fmla="*/ 7369629 w 8773886"/>
              <a:gd name="connsiteY22" fmla="*/ 108857 h 3352800"/>
              <a:gd name="connsiteX23" fmla="*/ 6825343 w 8773886"/>
              <a:gd name="connsiteY23" fmla="*/ 500743 h 3352800"/>
              <a:gd name="connsiteX24" fmla="*/ 6204857 w 8773886"/>
              <a:gd name="connsiteY24" fmla="*/ 990600 h 3352800"/>
              <a:gd name="connsiteX25" fmla="*/ 6074229 w 8773886"/>
              <a:gd name="connsiteY25" fmla="*/ 1088572 h 3352800"/>
              <a:gd name="connsiteX26" fmla="*/ 5388429 w 8773886"/>
              <a:gd name="connsiteY26" fmla="*/ 1524000 h 3352800"/>
              <a:gd name="connsiteX27" fmla="*/ 4920343 w 8773886"/>
              <a:gd name="connsiteY27" fmla="*/ 1632857 h 3352800"/>
              <a:gd name="connsiteX28" fmla="*/ 4408715 w 8773886"/>
              <a:gd name="connsiteY28" fmla="*/ 1654629 h 3352800"/>
              <a:gd name="connsiteX29" fmla="*/ 3984172 w 8773886"/>
              <a:gd name="connsiteY29" fmla="*/ 1469572 h 3352800"/>
              <a:gd name="connsiteX30" fmla="*/ 3320143 w 8773886"/>
              <a:gd name="connsiteY30" fmla="*/ 1077686 h 3352800"/>
              <a:gd name="connsiteX31" fmla="*/ 2612572 w 8773886"/>
              <a:gd name="connsiteY31" fmla="*/ 402772 h 3352800"/>
              <a:gd name="connsiteX32" fmla="*/ 2013857 w 8773886"/>
              <a:gd name="connsiteY32" fmla="*/ 97972 h 3352800"/>
              <a:gd name="connsiteX33" fmla="*/ 1502229 w 8773886"/>
              <a:gd name="connsiteY33" fmla="*/ 0 h 3352800"/>
              <a:gd name="connsiteX34" fmla="*/ 1077686 w 8773886"/>
              <a:gd name="connsiteY34" fmla="*/ 97972 h 3352800"/>
              <a:gd name="connsiteX35" fmla="*/ 751115 w 8773886"/>
              <a:gd name="connsiteY35" fmla="*/ 446314 h 3352800"/>
              <a:gd name="connsiteX36" fmla="*/ 631372 w 8773886"/>
              <a:gd name="connsiteY36" fmla="*/ 870857 h 3352800"/>
              <a:gd name="connsiteX37" fmla="*/ 413657 w 8773886"/>
              <a:gd name="connsiteY37" fmla="*/ 1436914 h 3352800"/>
              <a:gd name="connsiteX38" fmla="*/ 304800 w 8773886"/>
              <a:gd name="connsiteY38" fmla="*/ 1752600 h 3352800"/>
              <a:gd name="connsiteX39" fmla="*/ 0 w 8773886"/>
              <a:gd name="connsiteY39" fmla="*/ 2318657 h 3352800"/>
              <a:gd name="connsiteX0" fmla="*/ 0 w 8773886"/>
              <a:gd name="connsiteY0" fmla="*/ 2318657 h 3352800"/>
              <a:gd name="connsiteX1" fmla="*/ 1012372 w 8773886"/>
              <a:gd name="connsiteY1" fmla="*/ 3113314 h 3352800"/>
              <a:gd name="connsiteX2" fmla="*/ 1121229 w 8773886"/>
              <a:gd name="connsiteY2" fmla="*/ 2296886 h 3352800"/>
              <a:gd name="connsiteX3" fmla="*/ 1371600 w 8773886"/>
              <a:gd name="connsiteY3" fmla="*/ 1981200 h 3352800"/>
              <a:gd name="connsiteX4" fmla="*/ 1589315 w 8773886"/>
              <a:gd name="connsiteY4" fmla="*/ 1861457 h 3352800"/>
              <a:gd name="connsiteX5" fmla="*/ 1894115 w 8773886"/>
              <a:gd name="connsiteY5" fmla="*/ 1785257 h 3352800"/>
              <a:gd name="connsiteX6" fmla="*/ 2198915 w 8773886"/>
              <a:gd name="connsiteY6" fmla="*/ 1796143 h 3352800"/>
              <a:gd name="connsiteX7" fmla="*/ 2481943 w 8773886"/>
              <a:gd name="connsiteY7" fmla="*/ 1937657 h 3352800"/>
              <a:gd name="connsiteX8" fmla="*/ 2721429 w 8773886"/>
              <a:gd name="connsiteY8" fmla="*/ 2111829 h 3352800"/>
              <a:gd name="connsiteX9" fmla="*/ 3167743 w 8773886"/>
              <a:gd name="connsiteY9" fmla="*/ 2514600 h 3352800"/>
              <a:gd name="connsiteX10" fmla="*/ 3799115 w 8773886"/>
              <a:gd name="connsiteY10" fmla="*/ 3026229 h 3352800"/>
              <a:gd name="connsiteX11" fmla="*/ 4212772 w 8773886"/>
              <a:gd name="connsiteY11" fmla="*/ 3254829 h 3352800"/>
              <a:gd name="connsiteX12" fmla="*/ 4746172 w 8773886"/>
              <a:gd name="connsiteY12" fmla="*/ 3341914 h 3352800"/>
              <a:gd name="connsiteX13" fmla="*/ 5388429 w 8773886"/>
              <a:gd name="connsiteY13" fmla="*/ 3189514 h 3352800"/>
              <a:gd name="connsiteX14" fmla="*/ 6324600 w 8773886"/>
              <a:gd name="connsiteY14" fmla="*/ 2634343 h 3352800"/>
              <a:gd name="connsiteX15" fmla="*/ 7347857 w 8773886"/>
              <a:gd name="connsiteY15" fmla="*/ 1828800 h 3352800"/>
              <a:gd name="connsiteX16" fmla="*/ 7728857 w 8773886"/>
              <a:gd name="connsiteY16" fmla="*/ 1741714 h 3352800"/>
              <a:gd name="connsiteX17" fmla="*/ 8425543 w 8773886"/>
              <a:gd name="connsiteY17" fmla="*/ 2046514 h 3352800"/>
              <a:gd name="connsiteX18" fmla="*/ 8773886 w 8773886"/>
              <a:gd name="connsiteY18" fmla="*/ 2329543 h 3352800"/>
              <a:gd name="connsiteX19" fmla="*/ 8697686 w 8773886"/>
              <a:gd name="connsiteY19" fmla="*/ 653143 h 3352800"/>
              <a:gd name="connsiteX20" fmla="*/ 8055429 w 8773886"/>
              <a:gd name="connsiteY20" fmla="*/ 261257 h 3352800"/>
              <a:gd name="connsiteX21" fmla="*/ 7717972 w 8773886"/>
              <a:gd name="connsiteY21" fmla="*/ 76200 h 3352800"/>
              <a:gd name="connsiteX22" fmla="*/ 7369629 w 8773886"/>
              <a:gd name="connsiteY22" fmla="*/ 108857 h 3352800"/>
              <a:gd name="connsiteX23" fmla="*/ 6825343 w 8773886"/>
              <a:gd name="connsiteY23" fmla="*/ 500743 h 3352800"/>
              <a:gd name="connsiteX24" fmla="*/ 6204857 w 8773886"/>
              <a:gd name="connsiteY24" fmla="*/ 990600 h 3352800"/>
              <a:gd name="connsiteX25" fmla="*/ 6074229 w 8773886"/>
              <a:gd name="connsiteY25" fmla="*/ 1088572 h 3352800"/>
              <a:gd name="connsiteX26" fmla="*/ 5388429 w 8773886"/>
              <a:gd name="connsiteY26" fmla="*/ 1524000 h 3352800"/>
              <a:gd name="connsiteX27" fmla="*/ 4920343 w 8773886"/>
              <a:gd name="connsiteY27" fmla="*/ 1632857 h 3352800"/>
              <a:gd name="connsiteX28" fmla="*/ 4408715 w 8773886"/>
              <a:gd name="connsiteY28" fmla="*/ 1654629 h 3352800"/>
              <a:gd name="connsiteX29" fmla="*/ 3984172 w 8773886"/>
              <a:gd name="connsiteY29" fmla="*/ 1469572 h 3352800"/>
              <a:gd name="connsiteX30" fmla="*/ 3320143 w 8773886"/>
              <a:gd name="connsiteY30" fmla="*/ 1077686 h 3352800"/>
              <a:gd name="connsiteX31" fmla="*/ 2612572 w 8773886"/>
              <a:gd name="connsiteY31" fmla="*/ 402772 h 3352800"/>
              <a:gd name="connsiteX32" fmla="*/ 2013857 w 8773886"/>
              <a:gd name="connsiteY32" fmla="*/ 97972 h 3352800"/>
              <a:gd name="connsiteX33" fmla="*/ 1502229 w 8773886"/>
              <a:gd name="connsiteY33" fmla="*/ 0 h 3352800"/>
              <a:gd name="connsiteX34" fmla="*/ 1077686 w 8773886"/>
              <a:gd name="connsiteY34" fmla="*/ 97972 h 3352800"/>
              <a:gd name="connsiteX35" fmla="*/ 751115 w 8773886"/>
              <a:gd name="connsiteY35" fmla="*/ 446314 h 3352800"/>
              <a:gd name="connsiteX36" fmla="*/ 631372 w 8773886"/>
              <a:gd name="connsiteY36" fmla="*/ 870857 h 3352800"/>
              <a:gd name="connsiteX37" fmla="*/ 413657 w 8773886"/>
              <a:gd name="connsiteY37" fmla="*/ 1436914 h 3352800"/>
              <a:gd name="connsiteX38" fmla="*/ 304800 w 8773886"/>
              <a:gd name="connsiteY38" fmla="*/ 1752600 h 3352800"/>
              <a:gd name="connsiteX39" fmla="*/ 0 w 8773886"/>
              <a:gd name="connsiteY39" fmla="*/ 2318657 h 3352800"/>
              <a:gd name="connsiteX0" fmla="*/ 0 w 8773886"/>
              <a:gd name="connsiteY0" fmla="*/ 2318657 h 3352800"/>
              <a:gd name="connsiteX1" fmla="*/ 1012372 w 8773886"/>
              <a:gd name="connsiteY1" fmla="*/ 3113314 h 3352800"/>
              <a:gd name="connsiteX2" fmla="*/ 1121229 w 8773886"/>
              <a:gd name="connsiteY2" fmla="*/ 2296886 h 3352800"/>
              <a:gd name="connsiteX3" fmla="*/ 1371600 w 8773886"/>
              <a:gd name="connsiteY3" fmla="*/ 1981200 h 3352800"/>
              <a:gd name="connsiteX4" fmla="*/ 1589315 w 8773886"/>
              <a:gd name="connsiteY4" fmla="*/ 1861457 h 3352800"/>
              <a:gd name="connsiteX5" fmla="*/ 1894115 w 8773886"/>
              <a:gd name="connsiteY5" fmla="*/ 1785257 h 3352800"/>
              <a:gd name="connsiteX6" fmla="*/ 2198915 w 8773886"/>
              <a:gd name="connsiteY6" fmla="*/ 1796143 h 3352800"/>
              <a:gd name="connsiteX7" fmla="*/ 2481943 w 8773886"/>
              <a:gd name="connsiteY7" fmla="*/ 1937657 h 3352800"/>
              <a:gd name="connsiteX8" fmla="*/ 2721429 w 8773886"/>
              <a:gd name="connsiteY8" fmla="*/ 2111829 h 3352800"/>
              <a:gd name="connsiteX9" fmla="*/ 3167743 w 8773886"/>
              <a:gd name="connsiteY9" fmla="*/ 2514600 h 3352800"/>
              <a:gd name="connsiteX10" fmla="*/ 3799115 w 8773886"/>
              <a:gd name="connsiteY10" fmla="*/ 3026229 h 3352800"/>
              <a:gd name="connsiteX11" fmla="*/ 4212772 w 8773886"/>
              <a:gd name="connsiteY11" fmla="*/ 3254829 h 3352800"/>
              <a:gd name="connsiteX12" fmla="*/ 4746172 w 8773886"/>
              <a:gd name="connsiteY12" fmla="*/ 3341914 h 3352800"/>
              <a:gd name="connsiteX13" fmla="*/ 5388429 w 8773886"/>
              <a:gd name="connsiteY13" fmla="*/ 3189514 h 3352800"/>
              <a:gd name="connsiteX14" fmla="*/ 6324600 w 8773886"/>
              <a:gd name="connsiteY14" fmla="*/ 2634343 h 3352800"/>
              <a:gd name="connsiteX15" fmla="*/ 7347857 w 8773886"/>
              <a:gd name="connsiteY15" fmla="*/ 1828800 h 3352800"/>
              <a:gd name="connsiteX16" fmla="*/ 7728857 w 8773886"/>
              <a:gd name="connsiteY16" fmla="*/ 1741714 h 3352800"/>
              <a:gd name="connsiteX17" fmla="*/ 8425543 w 8773886"/>
              <a:gd name="connsiteY17" fmla="*/ 2046514 h 3352800"/>
              <a:gd name="connsiteX18" fmla="*/ 8773886 w 8773886"/>
              <a:gd name="connsiteY18" fmla="*/ 2329543 h 3352800"/>
              <a:gd name="connsiteX19" fmla="*/ 8697686 w 8773886"/>
              <a:gd name="connsiteY19" fmla="*/ 653143 h 3352800"/>
              <a:gd name="connsiteX20" fmla="*/ 8055429 w 8773886"/>
              <a:gd name="connsiteY20" fmla="*/ 261257 h 3352800"/>
              <a:gd name="connsiteX21" fmla="*/ 7717972 w 8773886"/>
              <a:gd name="connsiteY21" fmla="*/ 76200 h 3352800"/>
              <a:gd name="connsiteX22" fmla="*/ 7369629 w 8773886"/>
              <a:gd name="connsiteY22" fmla="*/ 108857 h 3352800"/>
              <a:gd name="connsiteX23" fmla="*/ 6825343 w 8773886"/>
              <a:gd name="connsiteY23" fmla="*/ 500743 h 3352800"/>
              <a:gd name="connsiteX24" fmla="*/ 6204857 w 8773886"/>
              <a:gd name="connsiteY24" fmla="*/ 990600 h 3352800"/>
              <a:gd name="connsiteX25" fmla="*/ 6074229 w 8773886"/>
              <a:gd name="connsiteY25" fmla="*/ 1088572 h 3352800"/>
              <a:gd name="connsiteX26" fmla="*/ 5388429 w 8773886"/>
              <a:gd name="connsiteY26" fmla="*/ 1524000 h 3352800"/>
              <a:gd name="connsiteX27" fmla="*/ 4920343 w 8773886"/>
              <a:gd name="connsiteY27" fmla="*/ 1632857 h 3352800"/>
              <a:gd name="connsiteX28" fmla="*/ 4408715 w 8773886"/>
              <a:gd name="connsiteY28" fmla="*/ 1654629 h 3352800"/>
              <a:gd name="connsiteX29" fmla="*/ 3984172 w 8773886"/>
              <a:gd name="connsiteY29" fmla="*/ 1469572 h 3352800"/>
              <a:gd name="connsiteX30" fmla="*/ 3320143 w 8773886"/>
              <a:gd name="connsiteY30" fmla="*/ 1077686 h 3352800"/>
              <a:gd name="connsiteX31" fmla="*/ 2612572 w 8773886"/>
              <a:gd name="connsiteY31" fmla="*/ 402772 h 3352800"/>
              <a:gd name="connsiteX32" fmla="*/ 2013857 w 8773886"/>
              <a:gd name="connsiteY32" fmla="*/ 97972 h 3352800"/>
              <a:gd name="connsiteX33" fmla="*/ 1502229 w 8773886"/>
              <a:gd name="connsiteY33" fmla="*/ 0 h 3352800"/>
              <a:gd name="connsiteX34" fmla="*/ 1077686 w 8773886"/>
              <a:gd name="connsiteY34" fmla="*/ 97972 h 3352800"/>
              <a:gd name="connsiteX35" fmla="*/ 751115 w 8773886"/>
              <a:gd name="connsiteY35" fmla="*/ 446314 h 3352800"/>
              <a:gd name="connsiteX36" fmla="*/ 631372 w 8773886"/>
              <a:gd name="connsiteY36" fmla="*/ 870857 h 3352800"/>
              <a:gd name="connsiteX37" fmla="*/ 413657 w 8773886"/>
              <a:gd name="connsiteY37" fmla="*/ 1436914 h 3352800"/>
              <a:gd name="connsiteX38" fmla="*/ 304800 w 8773886"/>
              <a:gd name="connsiteY38" fmla="*/ 1752600 h 3352800"/>
              <a:gd name="connsiteX39" fmla="*/ 0 w 8773886"/>
              <a:gd name="connsiteY39" fmla="*/ 2318657 h 3352800"/>
              <a:gd name="connsiteX0" fmla="*/ 0 w 8773886"/>
              <a:gd name="connsiteY0" fmla="*/ 2318657 h 3352800"/>
              <a:gd name="connsiteX1" fmla="*/ 1012372 w 8773886"/>
              <a:gd name="connsiteY1" fmla="*/ 3113314 h 3352800"/>
              <a:gd name="connsiteX2" fmla="*/ 1121229 w 8773886"/>
              <a:gd name="connsiteY2" fmla="*/ 2296886 h 3352800"/>
              <a:gd name="connsiteX3" fmla="*/ 1371600 w 8773886"/>
              <a:gd name="connsiteY3" fmla="*/ 1981200 h 3352800"/>
              <a:gd name="connsiteX4" fmla="*/ 1589315 w 8773886"/>
              <a:gd name="connsiteY4" fmla="*/ 1861457 h 3352800"/>
              <a:gd name="connsiteX5" fmla="*/ 1894115 w 8773886"/>
              <a:gd name="connsiteY5" fmla="*/ 1785257 h 3352800"/>
              <a:gd name="connsiteX6" fmla="*/ 2198915 w 8773886"/>
              <a:gd name="connsiteY6" fmla="*/ 1796143 h 3352800"/>
              <a:gd name="connsiteX7" fmla="*/ 2481943 w 8773886"/>
              <a:gd name="connsiteY7" fmla="*/ 1937657 h 3352800"/>
              <a:gd name="connsiteX8" fmla="*/ 2721429 w 8773886"/>
              <a:gd name="connsiteY8" fmla="*/ 2111829 h 3352800"/>
              <a:gd name="connsiteX9" fmla="*/ 3167743 w 8773886"/>
              <a:gd name="connsiteY9" fmla="*/ 2514600 h 3352800"/>
              <a:gd name="connsiteX10" fmla="*/ 3799115 w 8773886"/>
              <a:gd name="connsiteY10" fmla="*/ 3026229 h 3352800"/>
              <a:gd name="connsiteX11" fmla="*/ 4212772 w 8773886"/>
              <a:gd name="connsiteY11" fmla="*/ 3254829 h 3352800"/>
              <a:gd name="connsiteX12" fmla="*/ 4746172 w 8773886"/>
              <a:gd name="connsiteY12" fmla="*/ 3341914 h 3352800"/>
              <a:gd name="connsiteX13" fmla="*/ 5388429 w 8773886"/>
              <a:gd name="connsiteY13" fmla="*/ 3189514 h 3352800"/>
              <a:gd name="connsiteX14" fmla="*/ 6324600 w 8773886"/>
              <a:gd name="connsiteY14" fmla="*/ 2634343 h 3352800"/>
              <a:gd name="connsiteX15" fmla="*/ 7347857 w 8773886"/>
              <a:gd name="connsiteY15" fmla="*/ 1828800 h 3352800"/>
              <a:gd name="connsiteX16" fmla="*/ 7728857 w 8773886"/>
              <a:gd name="connsiteY16" fmla="*/ 1741714 h 3352800"/>
              <a:gd name="connsiteX17" fmla="*/ 8425543 w 8773886"/>
              <a:gd name="connsiteY17" fmla="*/ 2046514 h 3352800"/>
              <a:gd name="connsiteX18" fmla="*/ 8773886 w 8773886"/>
              <a:gd name="connsiteY18" fmla="*/ 2329543 h 3352800"/>
              <a:gd name="connsiteX19" fmla="*/ 8697686 w 8773886"/>
              <a:gd name="connsiteY19" fmla="*/ 653143 h 3352800"/>
              <a:gd name="connsiteX20" fmla="*/ 8055429 w 8773886"/>
              <a:gd name="connsiteY20" fmla="*/ 261257 h 3352800"/>
              <a:gd name="connsiteX21" fmla="*/ 7717972 w 8773886"/>
              <a:gd name="connsiteY21" fmla="*/ 76200 h 3352800"/>
              <a:gd name="connsiteX22" fmla="*/ 7369629 w 8773886"/>
              <a:gd name="connsiteY22" fmla="*/ 108857 h 3352800"/>
              <a:gd name="connsiteX23" fmla="*/ 6825343 w 8773886"/>
              <a:gd name="connsiteY23" fmla="*/ 500743 h 3352800"/>
              <a:gd name="connsiteX24" fmla="*/ 6204857 w 8773886"/>
              <a:gd name="connsiteY24" fmla="*/ 990600 h 3352800"/>
              <a:gd name="connsiteX25" fmla="*/ 6074229 w 8773886"/>
              <a:gd name="connsiteY25" fmla="*/ 1088572 h 3352800"/>
              <a:gd name="connsiteX26" fmla="*/ 5388429 w 8773886"/>
              <a:gd name="connsiteY26" fmla="*/ 1524000 h 3352800"/>
              <a:gd name="connsiteX27" fmla="*/ 4920343 w 8773886"/>
              <a:gd name="connsiteY27" fmla="*/ 1632857 h 3352800"/>
              <a:gd name="connsiteX28" fmla="*/ 4408715 w 8773886"/>
              <a:gd name="connsiteY28" fmla="*/ 1654629 h 3352800"/>
              <a:gd name="connsiteX29" fmla="*/ 3984172 w 8773886"/>
              <a:gd name="connsiteY29" fmla="*/ 1469572 h 3352800"/>
              <a:gd name="connsiteX30" fmla="*/ 3320143 w 8773886"/>
              <a:gd name="connsiteY30" fmla="*/ 1077686 h 3352800"/>
              <a:gd name="connsiteX31" fmla="*/ 2612572 w 8773886"/>
              <a:gd name="connsiteY31" fmla="*/ 402772 h 3352800"/>
              <a:gd name="connsiteX32" fmla="*/ 2013857 w 8773886"/>
              <a:gd name="connsiteY32" fmla="*/ 97972 h 3352800"/>
              <a:gd name="connsiteX33" fmla="*/ 1502229 w 8773886"/>
              <a:gd name="connsiteY33" fmla="*/ 0 h 3352800"/>
              <a:gd name="connsiteX34" fmla="*/ 1077686 w 8773886"/>
              <a:gd name="connsiteY34" fmla="*/ 97972 h 3352800"/>
              <a:gd name="connsiteX35" fmla="*/ 751115 w 8773886"/>
              <a:gd name="connsiteY35" fmla="*/ 446314 h 3352800"/>
              <a:gd name="connsiteX36" fmla="*/ 631372 w 8773886"/>
              <a:gd name="connsiteY36" fmla="*/ 870857 h 3352800"/>
              <a:gd name="connsiteX37" fmla="*/ 413657 w 8773886"/>
              <a:gd name="connsiteY37" fmla="*/ 1436914 h 3352800"/>
              <a:gd name="connsiteX38" fmla="*/ 304800 w 8773886"/>
              <a:gd name="connsiteY38" fmla="*/ 1752600 h 3352800"/>
              <a:gd name="connsiteX39" fmla="*/ 0 w 8773886"/>
              <a:gd name="connsiteY39" fmla="*/ 2318657 h 3352800"/>
              <a:gd name="connsiteX0" fmla="*/ 0 w 8773886"/>
              <a:gd name="connsiteY0" fmla="*/ 2318657 h 3352800"/>
              <a:gd name="connsiteX1" fmla="*/ 1012372 w 8773886"/>
              <a:gd name="connsiteY1" fmla="*/ 3113314 h 3352800"/>
              <a:gd name="connsiteX2" fmla="*/ 1121229 w 8773886"/>
              <a:gd name="connsiteY2" fmla="*/ 2296886 h 3352800"/>
              <a:gd name="connsiteX3" fmla="*/ 1371600 w 8773886"/>
              <a:gd name="connsiteY3" fmla="*/ 1981200 h 3352800"/>
              <a:gd name="connsiteX4" fmla="*/ 1589315 w 8773886"/>
              <a:gd name="connsiteY4" fmla="*/ 1861457 h 3352800"/>
              <a:gd name="connsiteX5" fmla="*/ 1828800 w 8773886"/>
              <a:gd name="connsiteY5" fmla="*/ 1709056 h 3352800"/>
              <a:gd name="connsiteX6" fmla="*/ 2198915 w 8773886"/>
              <a:gd name="connsiteY6" fmla="*/ 1796143 h 3352800"/>
              <a:gd name="connsiteX7" fmla="*/ 2481943 w 8773886"/>
              <a:gd name="connsiteY7" fmla="*/ 1937657 h 3352800"/>
              <a:gd name="connsiteX8" fmla="*/ 2721429 w 8773886"/>
              <a:gd name="connsiteY8" fmla="*/ 2111829 h 3352800"/>
              <a:gd name="connsiteX9" fmla="*/ 3167743 w 8773886"/>
              <a:gd name="connsiteY9" fmla="*/ 2514600 h 3352800"/>
              <a:gd name="connsiteX10" fmla="*/ 3799115 w 8773886"/>
              <a:gd name="connsiteY10" fmla="*/ 3026229 h 3352800"/>
              <a:gd name="connsiteX11" fmla="*/ 4212772 w 8773886"/>
              <a:gd name="connsiteY11" fmla="*/ 3254829 h 3352800"/>
              <a:gd name="connsiteX12" fmla="*/ 4746172 w 8773886"/>
              <a:gd name="connsiteY12" fmla="*/ 3341914 h 3352800"/>
              <a:gd name="connsiteX13" fmla="*/ 5388429 w 8773886"/>
              <a:gd name="connsiteY13" fmla="*/ 3189514 h 3352800"/>
              <a:gd name="connsiteX14" fmla="*/ 6324600 w 8773886"/>
              <a:gd name="connsiteY14" fmla="*/ 2634343 h 3352800"/>
              <a:gd name="connsiteX15" fmla="*/ 7347857 w 8773886"/>
              <a:gd name="connsiteY15" fmla="*/ 1828800 h 3352800"/>
              <a:gd name="connsiteX16" fmla="*/ 7728857 w 8773886"/>
              <a:gd name="connsiteY16" fmla="*/ 1741714 h 3352800"/>
              <a:gd name="connsiteX17" fmla="*/ 8425543 w 8773886"/>
              <a:gd name="connsiteY17" fmla="*/ 2046514 h 3352800"/>
              <a:gd name="connsiteX18" fmla="*/ 8773886 w 8773886"/>
              <a:gd name="connsiteY18" fmla="*/ 2329543 h 3352800"/>
              <a:gd name="connsiteX19" fmla="*/ 8697686 w 8773886"/>
              <a:gd name="connsiteY19" fmla="*/ 653143 h 3352800"/>
              <a:gd name="connsiteX20" fmla="*/ 8055429 w 8773886"/>
              <a:gd name="connsiteY20" fmla="*/ 261257 h 3352800"/>
              <a:gd name="connsiteX21" fmla="*/ 7717972 w 8773886"/>
              <a:gd name="connsiteY21" fmla="*/ 76200 h 3352800"/>
              <a:gd name="connsiteX22" fmla="*/ 7369629 w 8773886"/>
              <a:gd name="connsiteY22" fmla="*/ 108857 h 3352800"/>
              <a:gd name="connsiteX23" fmla="*/ 6825343 w 8773886"/>
              <a:gd name="connsiteY23" fmla="*/ 500743 h 3352800"/>
              <a:gd name="connsiteX24" fmla="*/ 6204857 w 8773886"/>
              <a:gd name="connsiteY24" fmla="*/ 990600 h 3352800"/>
              <a:gd name="connsiteX25" fmla="*/ 6074229 w 8773886"/>
              <a:gd name="connsiteY25" fmla="*/ 1088572 h 3352800"/>
              <a:gd name="connsiteX26" fmla="*/ 5388429 w 8773886"/>
              <a:gd name="connsiteY26" fmla="*/ 1524000 h 3352800"/>
              <a:gd name="connsiteX27" fmla="*/ 4920343 w 8773886"/>
              <a:gd name="connsiteY27" fmla="*/ 1632857 h 3352800"/>
              <a:gd name="connsiteX28" fmla="*/ 4408715 w 8773886"/>
              <a:gd name="connsiteY28" fmla="*/ 1654629 h 3352800"/>
              <a:gd name="connsiteX29" fmla="*/ 3984172 w 8773886"/>
              <a:gd name="connsiteY29" fmla="*/ 1469572 h 3352800"/>
              <a:gd name="connsiteX30" fmla="*/ 3320143 w 8773886"/>
              <a:gd name="connsiteY30" fmla="*/ 1077686 h 3352800"/>
              <a:gd name="connsiteX31" fmla="*/ 2612572 w 8773886"/>
              <a:gd name="connsiteY31" fmla="*/ 402772 h 3352800"/>
              <a:gd name="connsiteX32" fmla="*/ 2013857 w 8773886"/>
              <a:gd name="connsiteY32" fmla="*/ 97972 h 3352800"/>
              <a:gd name="connsiteX33" fmla="*/ 1502229 w 8773886"/>
              <a:gd name="connsiteY33" fmla="*/ 0 h 3352800"/>
              <a:gd name="connsiteX34" fmla="*/ 1077686 w 8773886"/>
              <a:gd name="connsiteY34" fmla="*/ 97972 h 3352800"/>
              <a:gd name="connsiteX35" fmla="*/ 751115 w 8773886"/>
              <a:gd name="connsiteY35" fmla="*/ 446314 h 3352800"/>
              <a:gd name="connsiteX36" fmla="*/ 631372 w 8773886"/>
              <a:gd name="connsiteY36" fmla="*/ 870857 h 3352800"/>
              <a:gd name="connsiteX37" fmla="*/ 413657 w 8773886"/>
              <a:gd name="connsiteY37" fmla="*/ 1436914 h 3352800"/>
              <a:gd name="connsiteX38" fmla="*/ 304800 w 8773886"/>
              <a:gd name="connsiteY38" fmla="*/ 1752600 h 3352800"/>
              <a:gd name="connsiteX39" fmla="*/ 0 w 8773886"/>
              <a:gd name="connsiteY39" fmla="*/ 2318657 h 3352800"/>
              <a:gd name="connsiteX0" fmla="*/ 0 w 8773886"/>
              <a:gd name="connsiteY0" fmla="*/ 2318657 h 3352800"/>
              <a:gd name="connsiteX1" fmla="*/ 1012372 w 8773886"/>
              <a:gd name="connsiteY1" fmla="*/ 3113314 h 3352800"/>
              <a:gd name="connsiteX2" fmla="*/ 1121229 w 8773886"/>
              <a:gd name="connsiteY2" fmla="*/ 2296886 h 3352800"/>
              <a:gd name="connsiteX3" fmla="*/ 1371600 w 8773886"/>
              <a:gd name="connsiteY3" fmla="*/ 1981200 h 3352800"/>
              <a:gd name="connsiteX4" fmla="*/ 1524000 w 8773886"/>
              <a:gd name="connsiteY4" fmla="*/ 1861456 h 3352800"/>
              <a:gd name="connsiteX5" fmla="*/ 1828800 w 8773886"/>
              <a:gd name="connsiteY5" fmla="*/ 1709056 h 3352800"/>
              <a:gd name="connsiteX6" fmla="*/ 2198915 w 8773886"/>
              <a:gd name="connsiteY6" fmla="*/ 1796143 h 3352800"/>
              <a:gd name="connsiteX7" fmla="*/ 2481943 w 8773886"/>
              <a:gd name="connsiteY7" fmla="*/ 1937657 h 3352800"/>
              <a:gd name="connsiteX8" fmla="*/ 2721429 w 8773886"/>
              <a:gd name="connsiteY8" fmla="*/ 2111829 h 3352800"/>
              <a:gd name="connsiteX9" fmla="*/ 3167743 w 8773886"/>
              <a:gd name="connsiteY9" fmla="*/ 2514600 h 3352800"/>
              <a:gd name="connsiteX10" fmla="*/ 3799115 w 8773886"/>
              <a:gd name="connsiteY10" fmla="*/ 3026229 h 3352800"/>
              <a:gd name="connsiteX11" fmla="*/ 4212772 w 8773886"/>
              <a:gd name="connsiteY11" fmla="*/ 3254829 h 3352800"/>
              <a:gd name="connsiteX12" fmla="*/ 4746172 w 8773886"/>
              <a:gd name="connsiteY12" fmla="*/ 3341914 h 3352800"/>
              <a:gd name="connsiteX13" fmla="*/ 5388429 w 8773886"/>
              <a:gd name="connsiteY13" fmla="*/ 3189514 h 3352800"/>
              <a:gd name="connsiteX14" fmla="*/ 6324600 w 8773886"/>
              <a:gd name="connsiteY14" fmla="*/ 2634343 h 3352800"/>
              <a:gd name="connsiteX15" fmla="*/ 7347857 w 8773886"/>
              <a:gd name="connsiteY15" fmla="*/ 1828800 h 3352800"/>
              <a:gd name="connsiteX16" fmla="*/ 7728857 w 8773886"/>
              <a:gd name="connsiteY16" fmla="*/ 1741714 h 3352800"/>
              <a:gd name="connsiteX17" fmla="*/ 8425543 w 8773886"/>
              <a:gd name="connsiteY17" fmla="*/ 2046514 h 3352800"/>
              <a:gd name="connsiteX18" fmla="*/ 8773886 w 8773886"/>
              <a:gd name="connsiteY18" fmla="*/ 2329543 h 3352800"/>
              <a:gd name="connsiteX19" fmla="*/ 8697686 w 8773886"/>
              <a:gd name="connsiteY19" fmla="*/ 653143 h 3352800"/>
              <a:gd name="connsiteX20" fmla="*/ 8055429 w 8773886"/>
              <a:gd name="connsiteY20" fmla="*/ 261257 h 3352800"/>
              <a:gd name="connsiteX21" fmla="*/ 7717972 w 8773886"/>
              <a:gd name="connsiteY21" fmla="*/ 76200 h 3352800"/>
              <a:gd name="connsiteX22" fmla="*/ 7369629 w 8773886"/>
              <a:gd name="connsiteY22" fmla="*/ 108857 h 3352800"/>
              <a:gd name="connsiteX23" fmla="*/ 6825343 w 8773886"/>
              <a:gd name="connsiteY23" fmla="*/ 500743 h 3352800"/>
              <a:gd name="connsiteX24" fmla="*/ 6204857 w 8773886"/>
              <a:gd name="connsiteY24" fmla="*/ 990600 h 3352800"/>
              <a:gd name="connsiteX25" fmla="*/ 6074229 w 8773886"/>
              <a:gd name="connsiteY25" fmla="*/ 1088572 h 3352800"/>
              <a:gd name="connsiteX26" fmla="*/ 5388429 w 8773886"/>
              <a:gd name="connsiteY26" fmla="*/ 1524000 h 3352800"/>
              <a:gd name="connsiteX27" fmla="*/ 4920343 w 8773886"/>
              <a:gd name="connsiteY27" fmla="*/ 1632857 h 3352800"/>
              <a:gd name="connsiteX28" fmla="*/ 4408715 w 8773886"/>
              <a:gd name="connsiteY28" fmla="*/ 1654629 h 3352800"/>
              <a:gd name="connsiteX29" fmla="*/ 3984172 w 8773886"/>
              <a:gd name="connsiteY29" fmla="*/ 1469572 h 3352800"/>
              <a:gd name="connsiteX30" fmla="*/ 3320143 w 8773886"/>
              <a:gd name="connsiteY30" fmla="*/ 1077686 h 3352800"/>
              <a:gd name="connsiteX31" fmla="*/ 2612572 w 8773886"/>
              <a:gd name="connsiteY31" fmla="*/ 402772 h 3352800"/>
              <a:gd name="connsiteX32" fmla="*/ 2013857 w 8773886"/>
              <a:gd name="connsiteY32" fmla="*/ 97972 h 3352800"/>
              <a:gd name="connsiteX33" fmla="*/ 1502229 w 8773886"/>
              <a:gd name="connsiteY33" fmla="*/ 0 h 3352800"/>
              <a:gd name="connsiteX34" fmla="*/ 1077686 w 8773886"/>
              <a:gd name="connsiteY34" fmla="*/ 97972 h 3352800"/>
              <a:gd name="connsiteX35" fmla="*/ 751115 w 8773886"/>
              <a:gd name="connsiteY35" fmla="*/ 446314 h 3352800"/>
              <a:gd name="connsiteX36" fmla="*/ 631372 w 8773886"/>
              <a:gd name="connsiteY36" fmla="*/ 870857 h 3352800"/>
              <a:gd name="connsiteX37" fmla="*/ 413657 w 8773886"/>
              <a:gd name="connsiteY37" fmla="*/ 1436914 h 3352800"/>
              <a:gd name="connsiteX38" fmla="*/ 304800 w 8773886"/>
              <a:gd name="connsiteY38" fmla="*/ 1752600 h 3352800"/>
              <a:gd name="connsiteX39" fmla="*/ 0 w 8773886"/>
              <a:gd name="connsiteY39" fmla="*/ 2318657 h 3352800"/>
              <a:gd name="connsiteX0" fmla="*/ 0 w 8773886"/>
              <a:gd name="connsiteY0" fmla="*/ 2318657 h 3352800"/>
              <a:gd name="connsiteX1" fmla="*/ 1012372 w 8773886"/>
              <a:gd name="connsiteY1" fmla="*/ 3113314 h 3352800"/>
              <a:gd name="connsiteX2" fmla="*/ 1121229 w 8773886"/>
              <a:gd name="connsiteY2" fmla="*/ 2296886 h 3352800"/>
              <a:gd name="connsiteX3" fmla="*/ 1371600 w 8773886"/>
              <a:gd name="connsiteY3" fmla="*/ 1981200 h 3352800"/>
              <a:gd name="connsiteX4" fmla="*/ 1524000 w 8773886"/>
              <a:gd name="connsiteY4" fmla="*/ 1861456 h 3352800"/>
              <a:gd name="connsiteX5" fmla="*/ 1828800 w 8773886"/>
              <a:gd name="connsiteY5" fmla="*/ 1709056 h 3352800"/>
              <a:gd name="connsiteX6" fmla="*/ 2198915 w 8773886"/>
              <a:gd name="connsiteY6" fmla="*/ 1796143 h 3352800"/>
              <a:gd name="connsiteX7" fmla="*/ 2481943 w 8773886"/>
              <a:gd name="connsiteY7" fmla="*/ 1937657 h 3352800"/>
              <a:gd name="connsiteX8" fmla="*/ 2721429 w 8773886"/>
              <a:gd name="connsiteY8" fmla="*/ 2111829 h 3352800"/>
              <a:gd name="connsiteX9" fmla="*/ 3167743 w 8773886"/>
              <a:gd name="connsiteY9" fmla="*/ 2514600 h 3352800"/>
              <a:gd name="connsiteX10" fmla="*/ 3799115 w 8773886"/>
              <a:gd name="connsiteY10" fmla="*/ 3026229 h 3352800"/>
              <a:gd name="connsiteX11" fmla="*/ 4212772 w 8773886"/>
              <a:gd name="connsiteY11" fmla="*/ 3254829 h 3352800"/>
              <a:gd name="connsiteX12" fmla="*/ 4746172 w 8773886"/>
              <a:gd name="connsiteY12" fmla="*/ 3341914 h 3352800"/>
              <a:gd name="connsiteX13" fmla="*/ 5388429 w 8773886"/>
              <a:gd name="connsiteY13" fmla="*/ 3189514 h 3352800"/>
              <a:gd name="connsiteX14" fmla="*/ 6324600 w 8773886"/>
              <a:gd name="connsiteY14" fmla="*/ 2634343 h 3352800"/>
              <a:gd name="connsiteX15" fmla="*/ 7347857 w 8773886"/>
              <a:gd name="connsiteY15" fmla="*/ 1828800 h 3352800"/>
              <a:gd name="connsiteX16" fmla="*/ 7728857 w 8773886"/>
              <a:gd name="connsiteY16" fmla="*/ 1741714 h 3352800"/>
              <a:gd name="connsiteX17" fmla="*/ 8425543 w 8773886"/>
              <a:gd name="connsiteY17" fmla="*/ 2046514 h 3352800"/>
              <a:gd name="connsiteX18" fmla="*/ 8773886 w 8773886"/>
              <a:gd name="connsiteY18" fmla="*/ 2329543 h 3352800"/>
              <a:gd name="connsiteX19" fmla="*/ 8697686 w 8773886"/>
              <a:gd name="connsiteY19" fmla="*/ 653143 h 3352800"/>
              <a:gd name="connsiteX20" fmla="*/ 8055429 w 8773886"/>
              <a:gd name="connsiteY20" fmla="*/ 261257 h 3352800"/>
              <a:gd name="connsiteX21" fmla="*/ 7717972 w 8773886"/>
              <a:gd name="connsiteY21" fmla="*/ 76200 h 3352800"/>
              <a:gd name="connsiteX22" fmla="*/ 7369629 w 8773886"/>
              <a:gd name="connsiteY22" fmla="*/ 108857 h 3352800"/>
              <a:gd name="connsiteX23" fmla="*/ 6825343 w 8773886"/>
              <a:gd name="connsiteY23" fmla="*/ 500743 h 3352800"/>
              <a:gd name="connsiteX24" fmla="*/ 6204857 w 8773886"/>
              <a:gd name="connsiteY24" fmla="*/ 990600 h 3352800"/>
              <a:gd name="connsiteX25" fmla="*/ 6074229 w 8773886"/>
              <a:gd name="connsiteY25" fmla="*/ 1088572 h 3352800"/>
              <a:gd name="connsiteX26" fmla="*/ 5388429 w 8773886"/>
              <a:gd name="connsiteY26" fmla="*/ 1524000 h 3352800"/>
              <a:gd name="connsiteX27" fmla="*/ 4920343 w 8773886"/>
              <a:gd name="connsiteY27" fmla="*/ 1632857 h 3352800"/>
              <a:gd name="connsiteX28" fmla="*/ 4408715 w 8773886"/>
              <a:gd name="connsiteY28" fmla="*/ 1654629 h 3352800"/>
              <a:gd name="connsiteX29" fmla="*/ 3984172 w 8773886"/>
              <a:gd name="connsiteY29" fmla="*/ 1469572 h 3352800"/>
              <a:gd name="connsiteX30" fmla="*/ 3320143 w 8773886"/>
              <a:gd name="connsiteY30" fmla="*/ 1077686 h 3352800"/>
              <a:gd name="connsiteX31" fmla="*/ 2612572 w 8773886"/>
              <a:gd name="connsiteY31" fmla="*/ 402772 h 3352800"/>
              <a:gd name="connsiteX32" fmla="*/ 2013857 w 8773886"/>
              <a:gd name="connsiteY32" fmla="*/ 97972 h 3352800"/>
              <a:gd name="connsiteX33" fmla="*/ 1502229 w 8773886"/>
              <a:gd name="connsiteY33" fmla="*/ 0 h 3352800"/>
              <a:gd name="connsiteX34" fmla="*/ 1077686 w 8773886"/>
              <a:gd name="connsiteY34" fmla="*/ 97972 h 3352800"/>
              <a:gd name="connsiteX35" fmla="*/ 751115 w 8773886"/>
              <a:gd name="connsiteY35" fmla="*/ 446314 h 3352800"/>
              <a:gd name="connsiteX36" fmla="*/ 685800 w 8773886"/>
              <a:gd name="connsiteY36" fmla="*/ 566056 h 3352800"/>
              <a:gd name="connsiteX37" fmla="*/ 631372 w 8773886"/>
              <a:gd name="connsiteY37" fmla="*/ 870857 h 3352800"/>
              <a:gd name="connsiteX38" fmla="*/ 413657 w 8773886"/>
              <a:gd name="connsiteY38" fmla="*/ 1436914 h 3352800"/>
              <a:gd name="connsiteX39" fmla="*/ 304800 w 8773886"/>
              <a:gd name="connsiteY39" fmla="*/ 1752600 h 3352800"/>
              <a:gd name="connsiteX40" fmla="*/ 0 w 8773886"/>
              <a:gd name="connsiteY40" fmla="*/ 2318657 h 3352800"/>
              <a:gd name="connsiteX0" fmla="*/ 0 w 8773886"/>
              <a:gd name="connsiteY0" fmla="*/ 2318657 h 3352800"/>
              <a:gd name="connsiteX1" fmla="*/ 1012372 w 8773886"/>
              <a:gd name="connsiteY1" fmla="*/ 3113314 h 3352800"/>
              <a:gd name="connsiteX2" fmla="*/ 1121229 w 8773886"/>
              <a:gd name="connsiteY2" fmla="*/ 2296886 h 3352800"/>
              <a:gd name="connsiteX3" fmla="*/ 1371600 w 8773886"/>
              <a:gd name="connsiteY3" fmla="*/ 1981200 h 3352800"/>
              <a:gd name="connsiteX4" fmla="*/ 1524000 w 8773886"/>
              <a:gd name="connsiteY4" fmla="*/ 1861456 h 3352800"/>
              <a:gd name="connsiteX5" fmla="*/ 1828800 w 8773886"/>
              <a:gd name="connsiteY5" fmla="*/ 1709056 h 3352800"/>
              <a:gd name="connsiteX6" fmla="*/ 2198915 w 8773886"/>
              <a:gd name="connsiteY6" fmla="*/ 1796143 h 3352800"/>
              <a:gd name="connsiteX7" fmla="*/ 2481943 w 8773886"/>
              <a:gd name="connsiteY7" fmla="*/ 1937657 h 3352800"/>
              <a:gd name="connsiteX8" fmla="*/ 2721429 w 8773886"/>
              <a:gd name="connsiteY8" fmla="*/ 2111829 h 3352800"/>
              <a:gd name="connsiteX9" fmla="*/ 3167743 w 8773886"/>
              <a:gd name="connsiteY9" fmla="*/ 2514600 h 3352800"/>
              <a:gd name="connsiteX10" fmla="*/ 3799115 w 8773886"/>
              <a:gd name="connsiteY10" fmla="*/ 3026229 h 3352800"/>
              <a:gd name="connsiteX11" fmla="*/ 4212772 w 8773886"/>
              <a:gd name="connsiteY11" fmla="*/ 3254829 h 3352800"/>
              <a:gd name="connsiteX12" fmla="*/ 4746172 w 8773886"/>
              <a:gd name="connsiteY12" fmla="*/ 3341914 h 3352800"/>
              <a:gd name="connsiteX13" fmla="*/ 5388429 w 8773886"/>
              <a:gd name="connsiteY13" fmla="*/ 3189514 h 3352800"/>
              <a:gd name="connsiteX14" fmla="*/ 6324600 w 8773886"/>
              <a:gd name="connsiteY14" fmla="*/ 2634343 h 3352800"/>
              <a:gd name="connsiteX15" fmla="*/ 7347857 w 8773886"/>
              <a:gd name="connsiteY15" fmla="*/ 1828800 h 3352800"/>
              <a:gd name="connsiteX16" fmla="*/ 7728857 w 8773886"/>
              <a:gd name="connsiteY16" fmla="*/ 1741714 h 3352800"/>
              <a:gd name="connsiteX17" fmla="*/ 8425543 w 8773886"/>
              <a:gd name="connsiteY17" fmla="*/ 2046514 h 3352800"/>
              <a:gd name="connsiteX18" fmla="*/ 8773886 w 8773886"/>
              <a:gd name="connsiteY18" fmla="*/ 2329543 h 3352800"/>
              <a:gd name="connsiteX19" fmla="*/ 8697686 w 8773886"/>
              <a:gd name="connsiteY19" fmla="*/ 653143 h 3352800"/>
              <a:gd name="connsiteX20" fmla="*/ 8055429 w 8773886"/>
              <a:gd name="connsiteY20" fmla="*/ 261257 h 3352800"/>
              <a:gd name="connsiteX21" fmla="*/ 7717972 w 8773886"/>
              <a:gd name="connsiteY21" fmla="*/ 76200 h 3352800"/>
              <a:gd name="connsiteX22" fmla="*/ 7369629 w 8773886"/>
              <a:gd name="connsiteY22" fmla="*/ 108857 h 3352800"/>
              <a:gd name="connsiteX23" fmla="*/ 6825343 w 8773886"/>
              <a:gd name="connsiteY23" fmla="*/ 500743 h 3352800"/>
              <a:gd name="connsiteX24" fmla="*/ 6204857 w 8773886"/>
              <a:gd name="connsiteY24" fmla="*/ 990600 h 3352800"/>
              <a:gd name="connsiteX25" fmla="*/ 6074229 w 8773886"/>
              <a:gd name="connsiteY25" fmla="*/ 1088572 h 3352800"/>
              <a:gd name="connsiteX26" fmla="*/ 5388429 w 8773886"/>
              <a:gd name="connsiteY26" fmla="*/ 1524000 h 3352800"/>
              <a:gd name="connsiteX27" fmla="*/ 4920343 w 8773886"/>
              <a:gd name="connsiteY27" fmla="*/ 1632857 h 3352800"/>
              <a:gd name="connsiteX28" fmla="*/ 4408715 w 8773886"/>
              <a:gd name="connsiteY28" fmla="*/ 1654629 h 3352800"/>
              <a:gd name="connsiteX29" fmla="*/ 3984172 w 8773886"/>
              <a:gd name="connsiteY29" fmla="*/ 1469572 h 3352800"/>
              <a:gd name="connsiteX30" fmla="*/ 3320143 w 8773886"/>
              <a:gd name="connsiteY30" fmla="*/ 1077686 h 3352800"/>
              <a:gd name="connsiteX31" fmla="*/ 2612572 w 8773886"/>
              <a:gd name="connsiteY31" fmla="*/ 402772 h 3352800"/>
              <a:gd name="connsiteX32" fmla="*/ 2286000 w 8773886"/>
              <a:gd name="connsiteY32" fmla="*/ 185056 h 3352800"/>
              <a:gd name="connsiteX33" fmla="*/ 2013857 w 8773886"/>
              <a:gd name="connsiteY33" fmla="*/ 97972 h 3352800"/>
              <a:gd name="connsiteX34" fmla="*/ 1502229 w 8773886"/>
              <a:gd name="connsiteY34" fmla="*/ 0 h 3352800"/>
              <a:gd name="connsiteX35" fmla="*/ 1077686 w 8773886"/>
              <a:gd name="connsiteY35" fmla="*/ 97972 h 3352800"/>
              <a:gd name="connsiteX36" fmla="*/ 751115 w 8773886"/>
              <a:gd name="connsiteY36" fmla="*/ 446314 h 3352800"/>
              <a:gd name="connsiteX37" fmla="*/ 685800 w 8773886"/>
              <a:gd name="connsiteY37" fmla="*/ 566056 h 3352800"/>
              <a:gd name="connsiteX38" fmla="*/ 631372 w 8773886"/>
              <a:gd name="connsiteY38" fmla="*/ 870857 h 3352800"/>
              <a:gd name="connsiteX39" fmla="*/ 413657 w 8773886"/>
              <a:gd name="connsiteY39" fmla="*/ 1436914 h 3352800"/>
              <a:gd name="connsiteX40" fmla="*/ 304800 w 8773886"/>
              <a:gd name="connsiteY40" fmla="*/ 1752600 h 3352800"/>
              <a:gd name="connsiteX41" fmla="*/ 0 w 8773886"/>
              <a:gd name="connsiteY41" fmla="*/ 2318657 h 335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773886" h="3352800">
                <a:moveTo>
                  <a:pt x="0" y="2318657"/>
                </a:moveTo>
                <a:lnTo>
                  <a:pt x="1012372" y="3113314"/>
                </a:lnTo>
                <a:cubicBezTo>
                  <a:pt x="1199243" y="3109686"/>
                  <a:pt x="1061358" y="2485572"/>
                  <a:pt x="1121229" y="2296886"/>
                </a:cubicBezTo>
                <a:cubicBezTo>
                  <a:pt x="1181100" y="2108200"/>
                  <a:pt x="1293586" y="2053771"/>
                  <a:pt x="1371600" y="1981200"/>
                </a:cubicBezTo>
                <a:lnTo>
                  <a:pt x="1524000" y="1861456"/>
                </a:lnTo>
                <a:lnTo>
                  <a:pt x="1828800" y="1709056"/>
                </a:lnTo>
                <a:cubicBezTo>
                  <a:pt x="1930400" y="1698170"/>
                  <a:pt x="2090058" y="1758043"/>
                  <a:pt x="2198915" y="1796143"/>
                </a:cubicBezTo>
                <a:cubicBezTo>
                  <a:pt x="2307772" y="1834243"/>
                  <a:pt x="2394857" y="1885043"/>
                  <a:pt x="2481943" y="1937657"/>
                </a:cubicBezTo>
                <a:lnTo>
                  <a:pt x="2721429" y="2111829"/>
                </a:lnTo>
                <a:lnTo>
                  <a:pt x="3167743" y="2514600"/>
                </a:lnTo>
                <a:lnTo>
                  <a:pt x="3799115" y="3026229"/>
                </a:lnTo>
                <a:cubicBezTo>
                  <a:pt x="3973287" y="3149601"/>
                  <a:pt x="4054929" y="3202215"/>
                  <a:pt x="4212772" y="3254829"/>
                </a:cubicBezTo>
                <a:cubicBezTo>
                  <a:pt x="4370615" y="3307443"/>
                  <a:pt x="4550229" y="3352800"/>
                  <a:pt x="4746172" y="3341914"/>
                </a:cubicBezTo>
                <a:cubicBezTo>
                  <a:pt x="4942115" y="3331028"/>
                  <a:pt x="5125358" y="3307442"/>
                  <a:pt x="5388429" y="3189514"/>
                </a:cubicBezTo>
                <a:cubicBezTo>
                  <a:pt x="5651500" y="3071586"/>
                  <a:pt x="5998029" y="2861129"/>
                  <a:pt x="6324600" y="2634343"/>
                </a:cubicBezTo>
                <a:lnTo>
                  <a:pt x="7347857" y="1828800"/>
                </a:lnTo>
                <a:cubicBezTo>
                  <a:pt x="7581900" y="1680029"/>
                  <a:pt x="7549243" y="1705428"/>
                  <a:pt x="7728857" y="1741714"/>
                </a:cubicBezTo>
                <a:cubicBezTo>
                  <a:pt x="7908471" y="1778000"/>
                  <a:pt x="8251372" y="1948543"/>
                  <a:pt x="8425543" y="2046514"/>
                </a:cubicBezTo>
                <a:cubicBezTo>
                  <a:pt x="8599714" y="2144485"/>
                  <a:pt x="8728529" y="2561771"/>
                  <a:pt x="8773886" y="2329543"/>
                </a:cubicBezTo>
                <a:lnTo>
                  <a:pt x="8697686" y="653143"/>
                </a:lnTo>
                <a:lnTo>
                  <a:pt x="8055429" y="261257"/>
                </a:lnTo>
                <a:lnTo>
                  <a:pt x="7717972" y="76200"/>
                </a:lnTo>
                <a:cubicBezTo>
                  <a:pt x="7603672" y="50800"/>
                  <a:pt x="7518401" y="38100"/>
                  <a:pt x="7369629" y="108857"/>
                </a:cubicBezTo>
                <a:cubicBezTo>
                  <a:pt x="7220858" y="179614"/>
                  <a:pt x="7019472" y="353786"/>
                  <a:pt x="6825343" y="500743"/>
                </a:cubicBezTo>
                <a:lnTo>
                  <a:pt x="6204857" y="990600"/>
                </a:lnTo>
                <a:lnTo>
                  <a:pt x="6074229" y="1088572"/>
                </a:lnTo>
                <a:cubicBezTo>
                  <a:pt x="5938158" y="1177472"/>
                  <a:pt x="5580743" y="1433286"/>
                  <a:pt x="5388429" y="1524000"/>
                </a:cubicBezTo>
                <a:cubicBezTo>
                  <a:pt x="5196115" y="1614714"/>
                  <a:pt x="5083629" y="1611086"/>
                  <a:pt x="4920343" y="1632857"/>
                </a:cubicBezTo>
                <a:cubicBezTo>
                  <a:pt x="4757057" y="1654629"/>
                  <a:pt x="4564743" y="1681843"/>
                  <a:pt x="4408715" y="1654629"/>
                </a:cubicBezTo>
                <a:cubicBezTo>
                  <a:pt x="4252687" y="1627415"/>
                  <a:pt x="4165601" y="1565729"/>
                  <a:pt x="3984172" y="1469572"/>
                </a:cubicBezTo>
                <a:cubicBezTo>
                  <a:pt x="3802743" y="1373415"/>
                  <a:pt x="3548743" y="1255486"/>
                  <a:pt x="3320143" y="1077686"/>
                </a:cubicBezTo>
                <a:cubicBezTo>
                  <a:pt x="3091543" y="899886"/>
                  <a:pt x="2784929" y="551544"/>
                  <a:pt x="2612572" y="402772"/>
                </a:cubicBezTo>
                <a:cubicBezTo>
                  <a:pt x="2440215" y="254000"/>
                  <a:pt x="2385786" y="235856"/>
                  <a:pt x="2286000" y="185056"/>
                </a:cubicBezTo>
                <a:cubicBezTo>
                  <a:pt x="2186214" y="134256"/>
                  <a:pt x="2164443" y="141515"/>
                  <a:pt x="2013857" y="97972"/>
                </a:cubicBezTo>
                <a:lnTo>
                  <a:pt x="1502229" y="0"/>
                </a:lnTo>
                <a:cubicBezTo>
                  <a:pt x="1346201" y="0"/>
                  <a:pt x="1202872" y="23586"/>
                  <a:pt x="1077686" y="97972"/>
                </a:cubicBezTo>
                <a:cubicBezTo>
                  <a:pt x="952500" y="172358"/>
                  <a:pt x="816429" y="368300"/>
                  <a:pt x="751115" y="446314"/>
                </a:cubicBezTo>
                <a:cubicBezTo>
                  <a:pt x="685801" y="524328"/>
                  <a:pt x="705757" y="495299"/>
                  <a:pt x="685800" y="566056"/>
                </a:cubicBezTo>
                <a:cubicBezTo>
                  <a:pt x="665843" y="636813"/>
                  <a:pt x="676729" y="725714"/>
                  <a:pt x="631372" y="870857"/>
                </a:cubicBezTo>
                <a:cubicBezTo>
                  <a:pt x="586015" y="1016000"/>
                  <a:pt x="468086" y="1289957"/>
                  <a:pt x="413657" y="1436914"/>
                </a:cubicBezTo>
                <a:lnTo>
                  <a:pt x="304800" y="1752600"/>
                </a:lnTo>
                <a:lnTo>
                  <a:pt x="0" y="2318657"/>
                </a:lnTo>
                <a:close/>
              </a:path>
            </a:pathLst>
          </a:custGeom>
          <a:gradFill flip="none" rotWithShape="1">
            <a:gsLst>
              <a:gs pos="0">
                <a:schemeClr val="accent3">
                  <a:lumMod val="20000"/>
                  <a:lumOff val="80000"/>
                </a:schemeClr>
              </a:gs>
              <a:gs pos="50000">
                <a:schemeClr val="accent3">
                  <a:lumMod val="60000"/>
                  <a:lumOff val="40000"/>
                </a:schemeClr>
              </a:gs>
              <a:gs pos="100000">
                <a:schemeClr val="accent3">
                  <a:lumMod val="75000"/>
                </a:scheme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2841171" y="1810658"/>
            <a:ext cx="1651000" cy="1150257"/>
          </a:xfrm>
          <a:custGeom>
            <a:avLst/>
            <a:gdLst>
              <a:gd name="connsiteX0" fmla="*/ 0 w 1600200"/>
              <a:gd name="connsiteY0" fmla="*/ 1110343 h 1110343"/>
              <a:gd name="connsiteX1" fmla="*/ 54429 w 1600200"/>
              <a:gd name="connsiteY1" fmla="*/ 718457 h 1110343"/>
              <a:gd name="connsiteX2" fmla="*/ 185058 w 1600200"/>
              <a:gd name="connsiteY2" fmla="*/ 337457 h 1110343"/>
              <a:gd name="connsiteX3" fmla="*/ 500743 w 1600200"/>
              <a:gd name="connsiteY3" fmla="*/ 228600 h 1110343"/>
              <a:gd name="connsiteX4" fmla="*/ 707572 w 1600200"/>
              <a:gd name="connsiteY4" fmla="*/ 0 h 1110343"/>
              <a:gd name="connsiteX5" fmla="*/ 1034143 w 1600200"/>
              <a:gd name="connsiteY5" fmla="*/ 119743 h 1110343"/>
              <a:gd name="connsiteX6" fmla="*/ 1426029 w 1600200"/>
              <a:gd name="connsiteY6" fmla="*/ 587829 h 1110343"/>
              <a:gd name="connsiteX7" fmla="*/ 1600200 w 1600200"/>
              <a:gd name="connsiteY7" fmla="*/ 903514 h 1110343"/>
              <a:gd name="connsiteX8" fmla="*/ 1121229 w 1600200"/>
              <a:gd name="connsiteY8" fmla="*/ 642257 h 1110343"/>
              <a:gd name="connsiteX9" fmla="*/ 696686 w 1600200"/>
              <a:gd name="connsiteY9" fmla="*/ 609600 h 1110343"/>
              <a:gd name="connsiteX10" fmla="*/ 228600 w 1600200"/>
              <a:gd name="connsiteY10" fmla="*/ 849086 h 1110343"/>
              <a:gd name="connsiteX11" fmla="*/ 0 w 1600200"/>
              <a:gd name="connsiteY11" fmla="*/ 1110343 h 1110343"/>
              <a:gd name="connsiteX0" fmla="*/ 0 w 1600200"/>
              <a:gd name="connsiteY0" fmla="*/ 1110343 h 1110343"/>
              <a:gd name="connsiteX1" fmla="*/ 54429 w 1600200"/>
              <a:gd name="connsiteY1" fmla="*/ 718457 h 1110343"/>
              <a:gd name="connsiteX2" fmla="*/ 185058 w 1600200"/>
              <a:gd name="connsiteY2" fmla="*/ 337457 h 1110343"/>
              <a:gd name="connsiteX3" fmla="*/ 500743 w 1600200"/>
              <a:gd name="connsiteY3" fmla="*/ 228600 h 1110343"/>
              <a:gd name="connsiteX4" fmla="*/ 707572 w 1600200"/>
              <a:gd name="connsiteY4" fmla="*/ 0 h 1110343"/>
              <a:gd name="connsiteX5" fmla="*/ 1034143 w 1600200"/>
              <a:gd name="connsiteY5" fmla="*/ 119743 h 1110343"/>
              <a:gd name="connsiteX6" fmla="*/ 1426029 w 1600200"/>
              <a:gd name="connsiteY6" fmla="*/ 587829 h 1110343"/>
              <a:gd name="connsiteX7" fmla="*/ 1600200 w 1600200"/>
              <a:gd name="connsiteY7" fmla="*/ 903514 h 1110343"/>
              <a:gd name="connsiteX8" fmla="*/ 1121229 w 1600200"/>
              <a:gd name="connsiteY8" fmla="*/ 642257 h 1110343"/>
              <a:gd name="connsiteX9" fmla="*/ 696686 w 1600200"/>
              <a:gd name="connsiteY9" fmla="*/ 609600 h 1110343"/>
              <a:gd name="connsiteX10" fmla="*/ 228600 w 1600200"/>
              <a:gd name="connsiteY10" fmla="*/ 849086 h 1110343"/>
              <a:gd name="connsiteX11" fmla="*/ 0 w 1600200"/>
              <a:gd name="connsiteY11" fmla="*/ 1110343 h 1110343"/>
              <a:gd name="connsiteX0" fmla="*/ 0 w 1600200"/>
              <a:gd name="connsiteY0" fmla="*/ 1110343 h 1110343"/>
              <a:gd name="connsiteX1" fmla="*/ 54429 w 1600200"/>
              <a:gd name="connsiteY1" fmla="*/ 718457 h 1110343"/>
              <a:gd name="connsiteX2" fmla="*/ 185058 w 1600200"/>
              <a:gd name="connsiteY2" fmla="*/ 337457 h 1110343"/>
              <a:gd name="connsiteX3" fmla="*/ 500743 w 1600200"/>
              <a:gd name="connsiteY3" fmla="*/ 228600 h 1110343"/>
              <a:gd name="connsiteX4" fmla="*/ 707572 w 1600200"/>
              <a:gd name="connsiteY4" fmla="*/ 0 h 1110343"/>
              <a:gd name="connsiteX5" fmla="*/ 1034143 w 1600200"/>
              <a:gd name="connsiteY5" fmla="*/ 119743 h 1110343"/>
              <a:gd name="connsiteX6" fmla="*/ 1426029 w 1600200"/>
              <a:gd name="connsiteY6" fmla="*/ 587829 h 1110343"/>
              <a:gd name="connsiteX7" fmla="*/ 1600200 w 1600200"/>
              <a:gd name="connsiteY7" fmla="*/ 903514 h 1110343"/>
              <a:gd name="connsiteX8" fmla="*/ 1121229 w 1600200"/>
              <a:gd name="connsiteY8" fmla="*/ 642257 h 1110343"/>
              <a:gd name="connsiteX9" fmla="*/ 696686 w 1600200"/>
              <a:gd name="connsiteY9" fmla="*/ 609600 h 1110343"/>
              <a:gd name="connsiteX10" fmla="*/ 228600 w 1600200"/>
              <a:gd name="connsiteY10" fmla="*/ 849086 h 1110343"/>
              <a:gd name="connsiteX11" fmla="*/ 0 w 1600200"/>
              <a:gd name="connsiteY11" fmla="*/ 1110343 h 1110343"/>
              <a:gd name="connsiteX0" fmla="*/ 0 w 1600200"/>
              <a:gd name="connsiteY0" fmla="*/ 1128486 h 1128486"/>
              <a:gd name="connsiteX1" fmla="*/ 54429 w 1600200"/>
              <a:gd name="connsiteY1" fmla="*/ 736600 h 1128486"/>
              <a:gd name="connsiteX2" fmla="*/ 185058 w 1600200"/>
              <a:gd name="connsiteY2" fmla="*/ 355600 h 1128486"/>
              <a:gd name="connsiteX3" fmla="*/ 500743 w 1600200"/>
              <a:gd name="connsiteY3" fmla="*/ 246743 h 1128486"/>
              <a:gd name="connsiteX4" fmla="*/ 707572 w 1600200"/>
              <a:gd name="connsiteY4" fmla="*/ 18143 h 1128486"/>
              <a:gd name="connsiteX5" fmla="*/ 1034143 w 1600200"/>
              <a:gd name="connsiteY5" fmla="*/ 137886 h 1128486"/>
              <a:gd name="connsiteX6" fmla="*/ 1426029 w 1600200"/>
              <a:gd name="connsiteY6" fmla="*/ 605972 h 1128486"/>
              <a:gd name="connsiteX7" fmla="*/ 1600200 w 1600200"/>
              <a:gd name="connsiteY7" fmla="*/ 921657 h 1128486"/>
              <a:gd name="connsiteX8" fmla="*/ 1121229 w 1600200"/>
              <a:gd name="connsiteY8" fmla="*/ 660400 h 1128486"/>
              <a:gd name="connsiteX9" fmla="*/ 696686 w 1600200"/>
              <a:gd name="connsiteY9" fmla="*/ 627743 h 1128486"/>
              <a:gd name="connsiteX10" fmla="*/ 228600 w 1600200"/>
              <a:gd name="connsiteY10" fmla="*/ 867229 h 1128486"/>
              <a:gd name="connsiteX11" fmla="*/ 0 w 1600200"/>
              <a:gd name="connsiteY11" fmla="*/ 1128486 h 1128486"/>
              <a:gd name="connsiteX0" fmla="*/ 0 w 1651000"/>
              <a:gd name="connsiteY0" fmla="*/ 1128486 h 1128486"/>
              <a:gd name="connsiteX1" fmla="*/ 54429 w 1651000"/>
              <a:gd name="connsiteY1" fmla="*/ 736600 h 1128486"/>
              <a:gd name="connsiteX2" fmla="*/ 185058 w 1651000"/>
              <a:gd name="connsiteY2" fmla="*/ 355600 h 1128486"/>
              <a:gd name="connsiteX3" fmla="*/ 500743 w 1651000"/>
              <a:gd name="connsiteY3" fmla="*/ 246743 h 1128486"/>
              <a:gd name="connsiteX4" fmla="*/ 707572 w 1651000"/>
              <a:gd name="connsiteY4" fmla="*/ 18143 h 1128486"/>
              <a:gd name="connsiteX5" fmla="*/ 1034143 w 1651000"/>
              <a:gd name="connsiteY5" fmla="*/ 137886 h 1128486"/>
              <a:gd name="connsiteX6" fmla="*/ 1426029 w 1651000"/>
              <a:gd name="connsiteY6" fmla="*/ 605972 h 1128486"/>
              <a:gd name="connsiteX7" fmla="*/ 1600200 w 1651000"/>
              <a:gd name="connsiteY7" fmla="*/ 921657 h 1128486"/>
              <a:gd name="connsiteX8" fmla="*/ 1121229 w 1651000"/>
              <a:gd name="connsiteY8" fmla="*/ 660400 h 1128486"/>
              <a:gd name="connsiteX9" fmla="*/ 696686 w 1651000"/>
              <a:gd name="connsiteY9" fmla="*/ 627743 h 1128486"/>
              <a:gd name="connsiteX10" fmla="*/ 228600 w 1651000"/>
              <a:gd name="connsiteY10" fmla="*/ 867229 h 1128486"/>
              <a:gd name="connsiteX11" fmla="*/ 0 w 1651000"/>
              <a:gd name="connsiteY11" fmla="*/ 1128486 h 1128486"/>
              <a:gd name="connsiteX0" fmla="*/ 0 w 1651000"/>
              <a:gd name="connsiteY0" fmla="*/ 1128486 h 1150257"/>
              <a:gd name="connsiteX1" fmla="*/ 54429 w 1651000"/>
              <a:gd name="connsiteY1" fmla="*/ 736600 h 1150257"/>
              <a:gd name="connsiteX2" fmla="*/ 185058 w 1651000"/>
              <a:gd name="connsiteY2" fmla="*/ 355600 h 1150257"/>
              <a:gd name="connsiteX3" fmla="*/ 500743 w 1651000"/>
              <a:gd name="connsiteY3" fmla="*/ 246743 h 1150257"/>
              <a:gd name="connsiteX4" fmla="*/ 707572 w 1651000"/>
              <a:gd name="connsiteY4" fmla="*/ 18143 h 1150257"/>
              <a:gd name="connsiteX5" fmla="*/ 1034143 w 1651000"/>
              <a:gd name="connsiteY5" fmla="*/ 137886 h 1150257"/>
              <a:gd name="connsiteX6" fmla="*/ 1426029 w 1651000"/>
              <a:gd name="connsiteY6" fmla="*/ 605972 h 1150257"/>
              <a:gd name="connsiteX7" fmla="*/ 1600200 w 1651000"/>
              <a:gd name="connsiteY7" fmla="*/ 921657 h 1150257"/>
              <a:gd name="connsiteX8" fmla="*/ 1121229 w 1651000"/>
              <a:gd name="connsiteY8" fmla="*/ 660400 h 1150257"/>
              <a:gd name="connsiteX9" fmla="*/ 696686 w 1651000"/>
              <a:gd name="connsiteY9" fmla="*/ 627743 h 1150257"/>
              <a:gd name="connsiteX10" fmla="*/ 228600 w 1651000"/>
              <a:gd name="connsiteY10" fmla="*/ 867229 h 1150257"/>
              <a:gd name="connsiteX11" fmla="*/ 0 w 1651000"/>
              <a:gd name="connsiteY11" fmla="*/ 1128486 h 1150257"/>
              <a:gd name="connsiteX0" fmla="*/ 0 w 1651000"/>
              <a:gd name="connsiteY0" fmla="*/ 1128486 h 1150257"/>
              <a:gd name="connsiteX1" fmla="*/ 54429 w 1651000"/>
              <a:gd name="connsiteY1" fmla="*/ 736600 h 1150257"/>
              <a:gd name="connsiteX2" fmla="*/ 185058 w 1651000"/>
              <a:gd name="connsiteY2" fmla="*/ 355600 h 1150257"/>
              <a:gd name="connsiteX3" fmla="*/ 500743 w 1651000"/>
              <a:gd name="connsiteY3" fmla="*/ 246743 h 1150257"/>
              <a:gd name="connsiteX4" fmla="*/ 707572 w 1651000"/>
              <a:gd name="connsiteY4" fmla="*/ 18143 h 1150257"/>
              <a:gd name="connsiteX5" fmla="*/ 1034143 w 1651000"/>
              <a:gd name="connsiteY5" fmla="*/ 137886 h 1150257"/>
              <a:gd name="connsiteX6" fmla="*/ 1426029 w 1651000"/>
              <a:gd name="connsiteY6" fmla="*/ 605972 h 1150257"/>
              <a:gd name="connsiteX7" fmla="*/ 1600200 w 1651000"/>
              <a:gd name="connsiteY7" fmla="*/ 921657 h 1150257"/>
              <a:gd name="connsiteX8" fmla="*/ 1121229 w 1651000"/>
              <a:gd name="connsiteY8" fmla="*/ 660400 h 1150257"/>
              <a:gd name="connsiteX9" fmla="*/ 696686 w 1651000"/>
              <a:gd name="connsiteY9" fmla="*/ 627743 h 1150257"/>
              <a:gd name="connsiteX10" fmla="*/ 228600 w 1651000"/>
              <a:gd name="connsiteY10" fmla="*/ 867229 h 1150257"/>
              <a:gd name="connsiteX11" fmla="*/ 0 w 1651000"/>
              <a:gd name="connsiteY11" fmla="*/ 1128486 h 115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1000" h="1150257">
                <a:moveTo>
                  <a:pt x="0" y="1128486"/>
                </a:moveTo>
                <a:lnTo>
                  <a:pt x="54429" y="736600"/>
                </a:lnTo>
                <a:cubicBezTo>
                  <a:pt x="85272" y="607786"/>
                  <a:pt x="110672" y="437243"/>
                  <a:pt x="185058" y="355600"/>
                </a:cubicBezTo>
                <a:cubicBezTo>
                  <a:pt x="259444" y="273957"/>
                  <a:pt x="413657" y="302986"/>
                  <a:pt x="500743" y="246743"/>
                </a:cubicBezTo>
                <a:cubicBezTo>
                  <a:pt x="587829" y="190500"/>
                  <a:pt x="618672" y="36286"/>
                  <a:pt x="707572" y="18143"/>
                </a:cubicBezTo>
                <a:cubicBezTo>
                  <a:pt x="796472" y="0"/>
                  <a:pt x="914400" y="39915"/>
                  <a:pt x="1034143" y="137886"/>
                </a:cubicBezTo>
                <a:cubicBezTo>
                  <a:pt x="1153886" y="235857"/>
                  <a:pt x="1331686" y="475344"/>
                  <a:pt x="1426029" y="605972"/>
                </a:cubicBezTo>
                <a:cubicBezTo>
                  <a:pt x="1520372" y="736600"/>
                  <a:pt x="1651000" y="912586"/>
                  <a:pt x="1600200" y="921657"/>
                </a:cubicBezTo>
                <a:cubicBezTo>
                  <a:pt x="1549400" y="930728"/>
                  <a:pt x="1271815" y="709386"/>
                  <a:pt x="1121229" y="660400"/>
                </a:cubicBezTo>
                <a:cubicBezTo>
                  <a:pt x="970643" y="611414"/>
                  <a:pt x="845457" y="593272"/>
                  <a:pt x="696686" y="627743"/>
                </a:cubicBezTo>
                <a:cubicBezTo>
                  <a:pt x="547915" y="662214"/>
                  <a:pt x="344714" y="783772"/>
                  <a:pt x="228600" y="867229"/>
                </a:cubicBezTo>
                <a:cubicBezTo>
                  <a:pt x="112486" y="950686"/>
                  <a:pt x="29028" y="1150257"/>
                  <a:pt x="0" y="1128486"/>
                </a:cubicBez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ckwell" panose="02060603020205020403" pitchFamily="18" charset="0"/>
            </a:endParaRPr>
          </a:p>
        </p:txBody>
      </p:sp>
      <p:sp>
        <p:nvSpPr>
          <p:cNvPr id="18" name="Freeform 17"/>
          <p:cNvSpPr/>
          <p:nvPr/>
        </p:nvSpPr>
        <p:spPr>
          <a:xfrm>
            <a:off x="5588001" y="1719944"/>
            <a:ext cx="2249715" cy="986971"/>
          </a:xfrm>
          <a:custGeom>
            <a:avLst/>
            <a:gdLst>
              <a:gd name="connsiteX0" fmla="*/ 0 w 2579914"/>
              <a:gd name="connsiteY0" fmla="*/ 141514 h 968828"/>
              <a:gd name="connsiteX1" fmla="*/ 402771 w 2579914"/>
              <a:gd name="connsiteY1" fmla="*/ 696686 h 968828"/>
              <a:gd name="connsiteX2" fmla="*/ 674914 w 2579914"/>
              <a:gd name="connsiteY2" fmla="*/ 849086 h 968828"/>
              <a:gd name="connsiteX3" fmla="*/ 968829 w 2579914"/>
              <a:gd name="connsiteY3" fmla="*/ 968828 h 968828"/>
              <a:gd name="connsiteX4" fmla="*/ 1251857 w 2579914"/>
              <a:gd name="connsiteY4" fmla="*/ 957943 h 968828"/>
              <a:gd name="connsiteX5" fmla="*/ 1589314 w 2579914"/>
              <a:gd name="connsiteY5" fmla="*/ 914400 h 968828"/>
              <a:gd name="connsiteX6" fmla="*/ 1872343 w 2579914"/>
              <a:gd name="connsiteY6" fmla="*/ 794657 h 968828"/>
              <a:gd name="connsiteX7" fmla="*/ 2198914 w 2579914"/>
              <a:gd name="connsiteY7" fmla="*/ 457200 h 968828"/>
              <a:gd name="connsiteX8" fmla="*/ 2579914 w 2579914"/>
              <a:gd name="connsiteY8" fmla="*/ 0 h 968828"/>
              <a:gd name="connsiteX9" fmla="*/ 2024743 w 2579914"/>
              <a:gd name="connsiteY9" fmla="*/ 391886 h 968828"/>
              <a:gd name="connsiteX10" fmla="*/ 1643743 w 2579914"/>
              <a:gd name="connsiteY10" fmla="*/ 522514 h 968828"/>
              <a:gd name="connsiteX11" fmla="*/ 925286 w 2579914"/>
              <a:gd name="connsiteY11" fmla="*/ 609600 h 968828"/>
              <a:gd name="connsiteX12" fmla="*/ 0 w 2579914"/>
              <a:gd name="connsiteY12" fmla="*/ 141514 h 968828"/>
              <a:gd name="connsiteX0" fmla="*/ 0 w 2579914"/>
              <a:gd name="connsiteY0" fmla="*/ 141514 h 968828"/>
              <a:gd name="connsiteX1" fmla="*/ 402771 w 2579914"/>
              <a:gd name="connsiteY1" fmla="*/ 696686 h 968828"/>
              <a:gd name="connsiteX2" fmla="*/ 674914 w 2579914"/>
              <a:gd name="connsiteY2" fmla="*/ 849086 h 968828"/>
              <a:gd name="connsiteX3" fmla="*/ 968829 w 2579914"/>
              <a:gd name="connsiteY3" fmla="*/ 968828 h 968828"/>
              <a:gd name="connsiteX4" fmla="*/ 1251857 w 2579914"/>
              <a:gd name="connsiteY4" fmla="*/ 957943 h 968828"/>
              <a:gd name="connsiteX5" fmla="*/ 1589314 w 2579914"/>
              <a:gd name="connsiteY5" fmla="*/ 914400 h 968828"/>
              <a:gd name="connsiteX6" fmla="*/ 1872343 w 2579914"/>
              <a:gd name="connsiteY6" fmla="*/ 794657 h 968828"/>
              <a:gd name="connsiteX7" fmla="*/ 2198914 w 2579914"/>
              <a:gd name="connsiteY7" fmla="*/ 457200 h 968828"/>
              <a:gd name="connsiteX8" fmla="*/ 2579914 w 2579914"/>
              <a:gd name="connsiteY8" fmla="*/ 0 h 968828"/>
              <a:gd name="connsiteX9" fmla="*/ 2024743 w 2579914"/>
              <a:gd name="connsiteY9" fmla="*/ 391886 h 968828"/>
              <a:gd name="connsiteX10" fmla="*/ 1643743 w 2579914"/>
              <a:gd name="connsiteY10" fmla="*/ 522514 h 968828"/>
              <a:gd name="connsiteX11" fmla="*/ 925286 w 2579914"/>
              <a:gd name="connsiteY11" fmla="*/ 609600 h 968828"/>
              <a:gd name="connsiteX12" fmla="*/ 0 w 2579914"/>
              <a:gd name="connsiteY12" fmla="*/ 141514 h 968828"/>
              <a:gd name="connsiteX0" fmla="*/ 0 w 2579914"/>
              <a:gd name="connsiteY0" fmla="*/ 141514 h 968828"/>
              <a:gd name="connsiteX1" fmla="*/ 402771 w 2579914"/>
              <a:gd name="connsiteY1" fmla="*/ 696686 h 968828"/>
              <a:gd name="connsiteX2" fmla="*/ 674914 w 2579914"/>
              <a:gd name="connsiteY2" fmla="*/ 849086 h 968828"/>
              <a:gd name="connsiteX3" fmla="*/ 968829 w 2579914"/>
              <a:gd name="connsiteY3" fmla="*/ 968828 h 968828"/>
              <a:gd name="connsiteX4" fmla="*/ 1251857 w 2579914"/>
              <a:gd name="connsiteY4" fmla="*/ 957943 h 968828"/>
              <a:gd name="connsiteX5" fmla="*/ 1589314 w 2579914"/>
              <a:gd name="connsiteY5" fmla="*/ 914400 h 968828"/>
              <a:gd name="connsiteX6" fmla="*/ 1872343 w 2579914"/>
              <a:gd name="connsiteY6" fmla="*/ 794657 h 968828"/>
              <a:gd name="connsiteX7" fmla="*/ 2198914 w 2579914"/>
              <a:gd name="connsiteY7" fmla="*/ 457200 h 968828"/>
              <a:gd name="connsiteX8" fmla="*/ 2579914 w 2579914"/>
              <a:gd name="connsiteY8" fmla="*/ 0 h 968828"/>
              <a:gd name="connsiteX9" fmla="*/ 2024743 w 2579914"/>
              <a:gd name="connsiteY9" fmla="*/ 391886 h 968828"/>
              <a:gd name="connsiteX10" fmla="*/ 1643743 w 2579914"/>
              <a:gd name="connsiteY10" fmla="*/ 522514 h 968828"/>
              <a:gd name="connsiteX11" fmla="*/ 925286 w 2579914"/>
              <a:gd name="connsiteY11" fmla="*/ 609600 h 968828"/>
              <a:gd name="connsiteX12" fmla="*/ 0 w 2579914"/>
              <a:gd name="connsiteY12" fmla="*/ 141514 h 968828"/>
              <a:gd name="connsiteX0" fmla="*/ 0 w 2579914"/>
              <a:gd name="connsiteY0" fmla="*/ 141514 h 968828"/>
              <a:gd name="connsiteX1" fmla="*/ 402771 w 2579914"/>
              <a:gd name="connsiteY1" fmla="*/ 696686 h 968828"/>
              <a:gd name="connsiteX2" fmla="*/ 674914 w 2579914"/>
              <a:gd name="connsiteY2" fmla="*/ 849086 h 968828"/>
              <a:gd name="connsiteX3" fmla="*/ 968829 w 2579914"/>
              <a:gd name="connsiteY3" fmla="*/ 968828 h 968828"/>
              <a:gd name="connsiteX4" fmla="*/ 1251857 w 2579914"/>
              <a:gd name="connsiteY4" fmla="*/ 957943 h 968828"/>
              <a:gd name="connsiteX5" fmla="*/ 1589314 w 2579914"/>
              <a:gd name="connsiteY5" fmla="*/ 914400 h 968828"/>
              <a:gd name="connsiteX6" fmla="*/ 1872343 w 2579914"/>
              <a:gd name="connsiteY6" fmla="*/ 794657 h 968828"/>
              <a:gd name="connsiteX7" fmla="*/ 2198914 w 2579914"/>
              <a:gd name="connsiteY7" fmla="*/ 457200 h 968828"/>
              <a:gd name="connsiteX8" fmla="*/ 2579914 w 2579914"/>
              <a:gd name="connsiteY8" fmla="*/ 0 h 968828"/>
              <a:gd name="connsiteX9" fmla="*/ 2024743 w 2579914"/>
              <a:gd name="connsiteY9" fmla="*/ 391886 h 968828"/>
              <a:gd name="connsiteX10" fmla="*/ 1643743 w 2579914"/>
              <a:gd name="connsiteY10" fmla="*/ 522514 h 968828"/>
              <a:gd name="connsiteX11" fmla="*/ 925286 w 2579914"/>
              <a:gd name="connsiteY11" fmla="*/ 609600 h 968828"/>
              <a:gd name="connsiteX12" fmla="*/ 0 w 2579914"/>
              <a:gd name="connsiteY12" fmla="*/ 141514 h 968828"/>
              <a:gd name="connsiteX0" fmla="*/ 0 w 2579914"/>
              <a:gd name="connsiteY0" fmla="*/ 141514 h 986971"/>
              <a:gd name="connsiteX1" fmla="*/ 402771 w 2579914"/>
              <a:gd name="connsiteY1" fmla="*/ 696686 h 986971"/>
              <a:gd name="connsiteX2" fmla="*/ 674914 w 2579914"/>
              <a:gd name="connsiteY2" fmla="*/ 849086 h 986971"/>
              <a:gd name="connsiteX3" fmla="*/ 968829 w 2579914"/>
              <a:gd name="connsiteY3" fmla="*/ 968828 h 986971"/>
              <a:gd name="connsiteX4" fmla="*/ 1251857 w 2579914"/>
              <a:gd name="connsiteY4" fmla="*/ 957943 h 986971"/>
              <a:gd name="connsiteX5" fmla="*/ 1589314 w 2579914"/>
              <a:gd name="connsiteY5" fmla="*/ 914400 h 986971"/>
              <a:gd name="connsiteX6" fmla="*/ 1872343 w 2579914"/>
              <a:gd name="connsiteY6" fmla="*/ 794657 h 986971"/>
              <a:gd name="connsiteX7" fmla="*/ 2198914 w 2579914"/>
              <a:gd name="connsiteY7" fmla="*/ 457200 h 986971"/>
              <a:gd name="connsiteX8" fmla="*/ 2579914 w 2579914"/>
              <a:gd name="connsiteY8" fmla="*/ 0 h 986971"/>
              <a:gd name="connsiteX9" fmla="*/ 2024743 w 2579914"/>
              <a:gd name="connsiteY9" fmla="*/ 391886 h 986971"/>
              <a:gd name="connsiteX10" fmla="*/ 1643743 w 2579914"/>
              <a:gd name="connsiteY10" fmla="*/ 522514 h 986971"/>
              <a:gd name="connsiteX11" fmla="*/ 925286 w 2579914"/>
              <a:gd name="connsiteY11" fmla="*/ 609600 h 986971"/>
              <a:gd name="connsiteX12" fmla="*/ 0 w 2579914"/>
              <a:gd name="connsiteY12" fmla="*/ 141514 h 986971"/>
              <a:gd name="connsiteX0" fmla="*/ 0 w 2579914"/>
              <a:gd name="connsiteY0" fmla="*/ 141514 h 986971"/>
              <a:gd name="connsiteX1" fmla="*/ 402771 w 2579914"/>
              <a:gd name="connsiteY1" fmla="*/ 696686 h 986971"/>
              <a:gd name="connsiteX2" fmla="*/ 674914 w 2579914"/>
              <a:gd name="connsiteY2" fmla="*/ 849086 h 986971"/>
              <a:gd name="connsiteX3" fmla="*/ 968829 w 2579914"/>
              <a:gd name="connsiteY3" fmla="*/ 968828 h 986971"/>
              <a:gd name="connsiteX4" fmla="*/ 1251857 w 2579914"/>
              <a:gd name="connsiteY4" fmla="*/ 957943 h 986971"/>
              <a:gd name="connsiteX5" fmla="*/ 1589314 w 2579914"/>
              <a:gd name="connsiteY5" fmla="*/ 914400 h 986971"/>
              <a:gd name="connsiteX6" fmla="*/ 1872343 w 2579914"/>
              <a:gd name="connsiteY6" fmla="*/ 794657 h 986971"/>
              <a:gd name="connsiteX7" fmla="*/ 2198914 w 2579914"/>
              <a:gd name="connsiteY7" fmla="*/ 457200 h 986971"/>
              <a:gd name="connsiteX8" fmla="*/ 2579914 w 2579914"/>
              <a:gd name="connsiteY8" fmla="*/ 0 h 986971"/>
              <a:gd name="connsiteX9" fmla="*/ 2024743 w 2579914"/>
              <a:gd name="connsiteY9" fmla="*/ 391886 h 986971"/>
              <a:gd name="connsiteX10" fmla="*/ 1643743 w 2579914"/>
              <a:gd name="connsiteY10" fmla="*/ 522514 h 986971"/>
              <a:gd name="connsiteX11" fmla="*/ 925286 w 2579914"/>
              <a:gd name="connsiteY11" fmla="*/ 609600 h 986971"/>
              <a:gd name="connsiteX12" fmla="*/ 0 w 2579914"/>
              <a:gd name="connsiteY12" fmla="*/ 141514 h 986971"/>
              <a:gd name="connsiteX0" fmla="*/ 87086 w 2667000"/>
              <a:gd name="connsiteY0" fmla="*/ 141514 h 986971"/>
              <a:gd name="connsiteX1" fmla="*/ 489857 w 2667000"/>
              <a:gd name="connsiteY1" fmla="*/ 696686 h 986971"/>
              <a:gd name="connsiteX2" fmla="*/ 762000 w 2667000"/>
              <a:gd name="connsiteY2" fmla="*/ 849086 h 986971"/>
              <a:gd name="connsiteX3" fmla="*/ 1055915 w 2667000"/>
              <a:gd name="connsiteY3" fmla="*/ 968828 h 986971"/>
              <a:gd name="connsiteX4" fmla="*/ 1338943 w 2667000"/>
              <a:gd name="connsiteY4" fmla="*/ 957943 h 986971"/>
              <a:gd name="connsiteX5" fmla="*/ 1676400 w 2667000"/>
              <a:gd name="connsiteY5" fmla="*/ 914400 h 986971"/>
              <a:gd name="connsiteX6" fmla="*/ 1959429 w 2667000"/>
              <a:gd name="connsiteY6" fmla="*/ 794657 h 986971"/>
              <a:gd name="connsiteX7" fmla="*/ 2286000 w 2667000"/>
              <a:gd name="connsiteY7" fmla="*/ 457200 h 986971"/>
              <a:gd name="connsiteX8" fmla="*/ 2667000 w 2667000"/>
              <a:gd name="connsiteY8" fmla="*/ 0 h 986971"/>
              <a:gd name="connsiteX9" fmla="*/ 2111829 w 2667000"/>
              <a:gd name="connsiteY9" fmla="*/ 391886 h 986971"/>
              <a:gd name="connsiteX10" fmla="*/ 1730829 w 2667000"/>
              <a:gd name="connsiteY10" fmla="*/ 522514 h 986971"/>
              <a:gd name="connsiteX11" fmla="*/ 1012372 w 2667000"/>
              <a:gd name="connsiteY11" fmla="*/ 609600 h 986971"/>
              <a:gd name="connsiteX12" fmla="*/ 87086 w 2667000"/>
              <a:gd name="connsiteY12" fmla="*/ 141514 h 986971"/>
              <a:gd name="connsiteX0" fmla="*/ 72571 w 2652485"/>
              <a:gd name="connsiteY0" fmla="*/ 141514 h 986971"/>
              <a:gd name="connsiteX1" fmla="*/ 475342 w 2652485"/>
              <a:gd name="connsiteY1" fmla="*/ 696686 h 986971"/>
              <a:gd name="connsiteX2" fmla="*/ 747485 w 2652485"/>
              <a:gd name="connsiteY2" fmla="*/ 849086 h 986971"/>
              <a:gd name="connsiteX3" fmla="*/ 1041400 w 2652485"/>
              <a:gd name="connsiteY3" fmla="*/ 968828 h 986971"/>
              <a:gd name="connsiteX4" fmla="*/ 1324428 w 2652485"/>
              <a:gd name="connsiteY4" fmla="*/ 957943 h 986971"/>
              <a:gd name="connsiteX5" fmla="*/ 1661885 w 2652485"/>
              <a:gd name="connsiteY5" fmla="*/ 914400 h 986971"/>
              <a:gd name="connsiteX6" fmla="*/ 1944914 w 2652485"/>
              <a:gd name="connsiteY6" fmla="*/ 794657 h 986971"/>
              <a:gd name="connsiteX7" fmla="*/ 2271485 w 2652485"/>
              <a:gd name="connsiteY7" fmla="*/ 457200 h 986971"/>
              <a:gd name="connsiteX8" fmla="*/ 2652485 w 2652485"/>
              <a:gd name="connsiteY8" fmla="*/ 0 h 986971"/>
              <a:gd name="connsiteX9" fmla="*/ 2097314 w 2652485"/>
              <a:gd name="connsiteY9" fmla="*/ 391886 h 986971"/>
              <a:gd name="connsiteX10" fmla="*/ 1716314 w 2652485"/>
              <a:gd name="connsiteY10" fmla="*/ 522514 h 986971"/>
              <a:gd name="connsiteX11" fmla="*/ 910771 w 2652485"/>
              <a:gd name="connsiteY11" fmla="*/ 566057 h 986971"/>
              <a:gd name="connsiteX12" fmla="*/ 72571 w 2652485"/>
              <a:gd name="connsiteY12" fmla="*/ 141514 h 986971"/>
              <a:gd name="connsiteX0" fmla="*/ 72571 w 2652485"/>
              <a:gd name="connsiteY0" fmla="*/ 141514 h 986971"/>
              <a:gd name="connsiteX1" fmla="*/ 475342 w 2652485"/>
              <a:gd name="connsiteY1" fmla="*/ 696686 h 986971"/>
              <a:gd name="connsiteX2" fmla="*/ 747485 w 2652485"/>
              <a:gd name="connsiteY2" fmla="*/ 849086 h 986971"/>
              <a:gd name="connsiteX3" fmla="*/ 1041400 w 2652485"/>
              <a:gd name="connsiteY3" fmla="*/ 968828 h 986971"/>
              <a:gd name="connsiteX4" fmla="*/ 1324428 w 2652485"/>
              <a:gd name="connsiteY4" fmla="*/ 957943 h 986971"/>
              <a:gd name="connsiteX5" fmla="*/ 1661885 w 2652485"/>
              <a:gd name="connsiteY5" fmla="*/ 914400 h 986971"/>
              <a:gd name="connsiteX6" fmla="*/ 1944914 w 2652485"/>
              <a:gd name="connsiteY6" fmla="*/ 794657 h 986971"/>
              <a:gd name="connsiteX7" fmla="*/ 2271485 w 2652485"/>
              <a:gd name="connsiteY7" fmla="*/ 457200 h 986971"/>
              <a:gd name="connsiteX8" fmla="*/ 2652485 w 2652485"/>
              <a:gd name="connsiteY8" fmla="*/ 0 h 986971"/>
              <a:gd name="connsiteX9" fmla="*/ 2129971 w 2652485"/>
              <a:gd name="connsiteY9" fmla="*/ 337457 h 986971"/>
              <a:gd name="connsiteX10" fmla="*/ 1716314 w 2652485"/>
              <a:gd name="connsiteY10" fmla="*/ 522514 h 986971"/>
              <a:gd name="connsiteX11" fmla="*/ 910771 w 2652485"/>
              <a:gd name="connsiteY11" fmla="*/ 566057 h 986971"/>
              <a:gd name="connsiteX12" fmla="*/ 72571 w 2652485"/>
              <a:gd name="connsiteY12" fmla="*/ 141514 h 986971"/>
              <a:gd name="connsiteX0" fmla="*/ 72571 w 2652485"/>
              <a:gd name="connsiteY0" fmla="*/ 141514 h 986971"/>
              <a:gd name="connsiteX1" fmla="*/ 475342 w 2652485"/>
              <a:gd name="connsiteY1" fmla="*/ 696686 h 986971"/>
              <a:gd name="connsiteX2" fmla="*/ 747485 w 2652485"/>
              <a:gd name="connsiteY2" fmla="*/ 849086 h 986971"/>
              <a:gd name="connsiteX3" fmla="*/ 1041400 w 2652485"/>
              <a:gd name="connsiteY3" fmla="*/ 968828 h 986971"/>
              <a:gd name="connsiteX4" fmla="*/ 1324428 w 2652485"/>
              <a:gd name="connsiteY4" fmla="*/ 957943 h 986971"/>
              <a:gd name="connsiteX5" fmla="*/ 1661885 w 2652485"/>
              <a:gd name="connsiteY5" fmla="*/ 914400 h 986971"/>
              <a:gd name="connsiteX6" fmla="*/ 1944914 w 2652485"/>
              <a:gd name="connsiteY6" fmla="*/ 794657 h 986971"/>
              <a:gd name="connsiteX7" fmla="*/ 2271485 w 2652485"/>
              <a:gd name="connsiteY7" fmla="*/ 457200 h 986971"/>
              <a:gd name="connsiteX8" fmla="*/ 2652485 w 2652485"/>
              <a:gd name="connsiteY8" fmla="*/ 0 h 986971"/>
              <a:gd name="connsiteX9" fmla="*/ 2129971 w 2652485"/>
              <a:gd name="connsiteY9" fmla="*/ 337457 h 986971"/>
              <a:gd name="connsiteX10" fmla="*/ 1716314 w 2652485"/>
              <a:gd name="connsiteY10" fmla="*/ 522514 h 986971"/>
              <a:gd name="connsiteX11" fmla="*/ 910771 w 2652485"/>
              <a:gd name="connsiteY11" fmla="*/ 566057 h 986971"/>
              <a:gd name="connsiteX12" fmla="*/ 72571 w 2652485"/>
              <a:gd name="connsiteY12" fmla="*/ 141514 h 986971"/>
              <a:gd name="connsiteX0" fmla="*/ 72571 w 2347685"/>
              <a:gd name="connsiteY0" fmla="*/ 337457 h 986971"/>
              <a:gd name="connsiteX1" fmla="*/ 170542 w 2347685"/>
              <a:gd name="connsiteY1" fmla="*/ 696686 h 986971"/>
              <a:gd name="connsiteX2" fmla="*/ 442685 w 2347685"/>
              <a:gd name="connsiteY2" fmla="*/ 849086 h 986971"/>
              <a:gd name="connsiteX3" fmla="*/ 736600 w 2347685"/>
              <a:gd name="connsiteY3" fmla="*/ 968828 h 986971"/>
              <a:gd name="connsiteX4" fmla="*/ 1019628 w 2347685"/>
              <a:gd name="connsiteY4" fmla="*/ 957943 h 986971"/>
              <a:gd name="connsiteX5" fmla="*/ 1357085 w 2347685"/>
              <a:gd name="connsiteY5" fmla="*/ 914400 h 986971"/>
              <a:gd name="connsiteX6" fmla="*/ 1640114 w 2347685"/>
              <a:gd name="connsiteY6" fmla="*/ 794657 h 986971"/>
              <a:gd name="connsiteX7" fmla="*/ 1966685 w 2347685"/>
              <a:gd name="connsiteY7" fmla="*/ 457200 h 986971"/>
              <a:gd name="connsiteX8" fmla="*/ 2347685 w 2347685"/>
              <a:gd name="connsiteY8" fmla="*/ 0 h 986971"/>
              <a:gd name="connsiteX9" fmla="*/ 1825171 w 2347685"/>
              <a:gd name="connsiteY9" fmla="*/ 337457 h 986971"/>
              <a:gd name="connsiteX10" fmla="*/ 1411514 w 2347685"/>
              <a:gd name="connsiteY10" fmla="*/ 522514 h 986971"/>
              <a:gd name="connsiteX11" fmla="*/ 605971 w 2347685"/>
              <a:gd name="connsiteY11" fmla="*/ 566057 h 986971"/>
              <a:gd name="connsiteX12" fmla="*/ 72571 w 2347685"/>
              <a:gd name="connsiteY12" fmla="*/ 337457 h 986971"/>
              <a:gd name="connsiteX0" fmla="*/ 50800 w 2325914"/>
              <a:gd name="connsiteY0" fmla="*/ 337457 h 986971"/>
              <a:gd name="connsiteX1" fmla="*/ 279400 w 2325914"/>
              <a:gd name="connsiteY1" fmla="*/ 642257 h 986971"/>
              <a:gd name="connsiteX2" fmla="*/ 420914 w 2325914"/>
              <a:gd name="connsiteY2" fmla="*/ 849086 h 986971"/>
              <a:gd name="connsiteX3" fmla="*/ 714829 w 2325914"/>
              <a:gd name="connsiteY3" fmla="*/ 968828 h 986971"/>
              <a:gd name="connsiteX4" fmla="*/ 997857 w 2325914"/>
              <a:gd name="connsiteY4" fmla="*/ 957943 h 986971"/>
              <a:gd name="connsiteX5" fmla="*/ 1335314 w 2325914"/>
              <a:gd name="connsiteY5" fmla="*/ 914400 h 986971"/>
              <a:gd name="connsiteX6" fmla="*/ 1618343 w 2325914"/>
              <a:gd name="connsiteY6" fmla="*/ 794657 h 986971"/>
              <a:gd name="connsiteX7" fmla="*/ 1944914 w 2325914"/>
              <a:gd name="connsiteY7" fmla="*/ 457200 h 986971"/>
              <a:gd name="connsiteX8" fmla="*/ 2325914 w 2325914"/>
              <a:gd name="connsiteY8" fmla="*/ 0 h 986971"/>
              <a:gd name="connsiteX9" fmla="*/ 1803400 w 2325914"/>
              <a:gd name="connsiteY9" fmla="*/ 337457 h 986971"/>
              <a:gd name="connsiteX10" fmla="*/ 1389743 w 2325914"/>
              <a:gd name="connsiteY10" fmla="*/ 522514 h 986971"/>
              <a:gd name="connsiteX11" fmla="*/ 584200 w 2325914"/>
              <a:gd name="connsiteY11" fmla="*/ 566057 h 986971"/>
              <a:gd name="connsiteX12" fmla="*/ 50800 w 2325914"/>
              <a:gd name="connsiteY12" fmla="*/ 337457 h 986971"/>
              <a:gd name="connsiteX0" fmla="*/ 50800 w 2249715"/>
              <a:gd name="connsiteY0" fmla="*/ 337457 h 986971"/>
              <a:gd name="connsiteX1" fmla="*/ 203201 w 2249715"/>
              <a:gd name="connsiteY1" fmla="*/ 642257 h 986971"/>
              <a:gd name="connsiteX2" fmla="*/ 344715 w 2249715"/>
              <a:gd name="connsiteY2" fmla="*/ 849086 h 986971"/>
              <a:gd name="connsiteX3" fmla="*/ 638630 w 2249715"/>
              <a:gd name="connsiteY3" fmla="*/ 968828 h 986971"/>
              <a:gd name="connsiteX4" fmla="*/ 921658 w 2249715"/>
              <a:gd name="connsiteY4" fmla="*/ 957943 h 986971"/>
              <a:gd name="connsiteX5" fmla="*/ 1259115 w 2249715"/>
              <a:gd name="connsiteY5" fmla="*/ 914400 h 986971"/>
              <a:gd name="connsiteX6" fmla="*/ 1542144 w 2249715"/>
              <a:gd name="connsiteY6" fmla="*/ 794657 h 986971"/>
              <a:gd name="connsiteX7" fmla="*/ 1868715 w 2249715"/>
              <a:gd name="connsiteY7" fmla="*/ 457200 h 986971"/>
              <a:gd name="connsiteX8" fmla="*/ 2249715 w 2249715"/>
              <a:gd name="connsiteY8" fmla="*/ 0 h 986971"/>
              <a:gd name="connsiteX9" fmla="*/ 1727201 w 2249715"/>
              <a:gd name="connsiteY9" fmla="*/ 337457 h 986971"/>
              <a:gd name="connsiteX10" fmla="*/ 1313544 w 2249715"/>
              <a:gd name="connsiteY10" fmla="*/ 522514 h 986971"/>
              <a:gd name="connsiteX11" fmla="*/ 508001 w 2249715"/>
              <a:gd name="connsiteY11" fmla="*/ 566057 h 986971"/>
              <a:gd name="connsiteX12" fmla="*/ 50800 w 2249715"/>
              <a:gd name="connsiteY12" fmla="*/ 337457 h 986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49715" h="986971">
                <a:moveTo>
                  <a:pt x="50800" y="337457"/>
                </a:moveTo>
                <a:cubicBezTo>
                  <a:pt x="0" y="350157"/>
                  <a:pt x="154215" y="556986"/>
                  <a:pt x="203201" y="642257"/>
                </a:cubicBezTo>
                <a:cubicBezTo>
                  <a:pt x="252187" y="727528"/>
                  <a:pt x="272143" y="794657"/>
                  <a:pt x="344715" y="849086"/>
                </a:cubicBezTo>
                <a:cubicBezTo>
                  <a:pt x="417287" y="903515"/>
                  <a:pt x="542473" y="950685"/>
                  <a:pt x="638630" y="968828"/>
                </a:cubicBezTo>
                <a:cubicBezTo>
                  <a:pt x="734787" y="986971"/>
                  <a:pt x="818244" y="967014"/>
                  <a:pt x="921658" y="957943"/>
                </a:cubicBezTo>
                <a:lnTo>
                  <a:pt x="1259115" y="914400"/>
                </a:lnTo>
                <a:cubicBezTo>
                  <a:pt x="1362529" y="887186"/>
                  <a:pt x="1440544" y="870857"/>
                  <a:pt x="1542144" y="794657"/>
                </a:cubicBezTo>
                <a:cubicBezTo>
                  <a:pt x="1643744" y="718457"/>
                  <a:pt x="1750787" y="589643"/>
                  <a:pt x="1868715" y="457200"/>
                </a:cubicBezTo>
                <a:lnTo>
                  <a:pt x="2249715" y="0"/>
                </a:lnTo>
                <a:lnTo>
                  <a:pt x="1727201" y="337457"/>
                </a:lnTo>
                <a:cubicBezTo>
                  <a:pt x="1538516" y="424543"/>
                  <a:pt x="1516744" y="484414"/>
                  <a:pt x="1313544" y="522514"/>
                </a:cubicBezTo>
                <a:cubicBezTo>
                  <a:pt x="1110344" y="560614"/>
                  <a:pt x="718458" y="596900"/>
                  <a:pt x="508001" y="566057"/>
                </a:cubicBezTo>
                <a:cubicBezTo>
                  <a:pt x="297544" y="535214"/>
                  <a:pt x="101600" y="324757"/>
                  <a:pt x="50800" y="337457"/>
                </a:cubicBez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ckwell" panose="02060603020205020403" pitchFamily="18" charset="0"/>
            </a:endParaRPr>
          </a:p>
        </p:txBody>
      </p:sp>
      <p:sp>
        <p:nvSpPr>
          <p:cNvPr id="22" name="Freeform 21"/>
          <p:cNvSpPr/>
          <p:nvPr/>
        </p:nvSpPr>
        <p:spPr>
          <a:xfrm>
            <a:off x="2396671" y="584201"/>
            <a:ext cx="1718128" cy="1081313"/>
          </a:xfrm>
          <a:custGeom>
            <a:avLst/>
            <a:gdLst>
              <a:gd name="connsiteX0" fmla="*/ 217714 w 1578429"/>
              <a:gd name="connsiteY0" fmla="*/ 283028 h 979714"/>
              <a:gd name="connsiteX1" fmla="*/ 108857 w 1578429"/>
              <a:gd name="connsiteY1" fmla="*/ 489857 h 979714"/>
              <a:gd name="connsiteX2" fmla="*/ 0 w 1578429"/>
              <a:gd name="connsiteY2" fmla="*/ 794657 h 979714"/>
              <a:gd name="connsiteX3" fmla="*/ 174171 w 1578429"/>
              <a:gd name="connsiteY3" fmla="*/ 979714 h 979714"/>
              <a:gd name="connsiteX4" fmla="*/ 522514 w 1578429"/>
              <a:gd name="connsiteY4" fmla="*/ 925285 h 979714"/>
              <a:gd name="connsiteX5" fmla="*/ 685800 w 1578429"/>
              <a:gd name="connsiteY5" fmla="*/ 729342 h 979714"/>
              <a:gd name="connsiteX6" fmla="*/ 914400 w 1578429"/>
              <a:gd name="connsiteY6" fmla="*/ 653142 h 979714"/>
              <a:gd name="connsiteX7" fmla="*/ 1219200 w 1578429"/>
              <a:gd name="connsiteY7" fmla="*/ 598714 h 979714"/>
              <a:gd name="connsiteX8" fmla="*/ 1393371 w 1578429"/>
              <a:gd name="connsiteY8" fmla="*/ 468085 h 979714"/>
              <a:gd name="connsiteX9" fmla="*/ 1545771 w 1578429"/>
              <a:gd name="connsiteY9" fmla="*/ 413657 h 979714"/>
              <a:gd name="connsiteX10" fmla="*/ 1578429 w 1578429"/>
              <a:gd name="connsiteY10" fmla="*/ 315685 h 979714"/>
              <a:gd name="connsiteX11" fmla="*/ 1426029 w 1578429"/>
              <a:gd name="connsiteY11" fmla="*/ 206828 h 979714"/>
              <a:gd name="connsiteX12" fmla="*/ 1251857 w 1578429"/>
              <a:gd name="connsiteY12" fmla="*/ 76200 h 979714"/>
              <a:gd name="connsiteX13" fmla="*/ 968829 w 1578429"/>
              <a:gd name="connsiteY13" fmla="*/ 21771 h 979714"/>
              <a:gd name="connsiteX14" fmla="*/ 740229 w 1578429"/>
              <a:gd name="connsiteY14" fmla="*/ 0 h 979714"/>
              <a:gd name="connsiteX15" fmla="*/ 381000 w 1578429"/>
              <a:gd name="connsiteY15" fmla="*/ 76200 h 979714"/>
              <a:gd name="connsiteX16" fmla="*/ 250371 w 1578429"/>
              <a:gd name="connsiteY16" fmla="*/ 185057 h 979714"/>
              <a:gd name="connsiteX17" fmla="*/ 217714 w 1578429"/>
              <a:gd name="connsiteY17" fmla="*/ 283028 h 979714"/>
              <a:gd name="connsiteX0" fmla="*/ 217714 w 1578429"/>
              <a:gd name="connsiteY0" fmla="*/ 283028 h 979714"/>
              <a:gd name="connsiteX1" fmla="*/ 0 w 1578429"/>
              <a:gd name="connsiteY1" fmla="*/ 478971 h 979714"/>
              <a:gd name="connsiteX2" fmla="*/ 0 w 1578429"/>
              <a:gd name="connsiteY2" fmla="*/ 794657 h 979714"/>
              <a:gd name="connsiteX3" fmla="*/ 174171 w 1578429"/>
              <a:gd name="connsiteY3" fmla="*/ 979714 h 979714"/>
              <a:gd name="connsiteX4" fmla="*/ 522514 w 1578429"/>
              <a:gd name="connsiteY4" fmla="*/ 925285 h 979714"/>
              <a:gd name="connsiteX5" fmla="*/ 685800 w 1578429"/>
              <a:gd name="connsiteY5" fmla="*/ 729342 h 979714"/>
              <a:gd name="connsiteX6" fmla="*/ 914400 w 1578429"/>
              <a:gd name="connsiteY6" fmla="*/ 653142 h 979714"/>
              <a:gd name="connsiteX7" fmla="*/ 1219200 w 1578429"/>
              <a:gd name="connsiteY7" fmla="*/ 598714 h 979714"/>
              <a:gd name="connsiteX8" fmla="*/ 1393371 w 1578429"/>
              <a:gd name="connsiteY8" fmla="*/ 468085 h 979714"/>
              <a:gd name="connsiteX9" fmla="*/ 1545771 w 1578429"/>
              <a:gd name="connsiteY9" fmla="*/ 413657 h 979714"/>
              <a:gd name="connsiteX10" fmla="*/ 1578429 w 1578429"/>
              <a:gd name="connsiteY10" fmla="*/ 315685 h 979714"/>
              <a:gd name="connsiteX11" fmla="*/ 1426029 w 1578429"/>
              <a:gd name="connsiteY11" fmla="*/ 206828 h 979714"/>
              <a:gd name="connsiteX12" fmla="*/ 1251857 w 1578429"/>
              <a:gd name="connsiteY12" fmla="*/ 76200 h 979714"/>
              <a:gd name="connsiteX13" fmla="*/ 968829 w 1578429"/>
              <a:gd name="connsiteY13" fmla="*/ 21771 h 979714"/>
              <a:gd name="connsiteX14" fmla="*/ 740229 w 1578429"/>
              <a:gd name="connsiteY14" fmla="*/ 0 h 979714"/>
              <a:gd name="connsiteX15" fmla="*/ 381000 w 1578429"/>
              <a:gd name="connsiteY15" fmla="*/ 76200 h 979714"/>
              <a:gd name="connsiteX16" fmla="*/ 250371 w 1578429"/>
              <a:gd name="connsiteY16" fmla="*/ 185057 h 979714"/>
              <a:gd name="connsiteX17" fmla="*/ 217714 w 1578429"/>
              <a:gd name="connsiteY17" fmla="*/ 283028 h 979714"/>
              <a:gd name="connsiteX0" fmla="*/ 228600 w 1578429"/>
              <a:gd name="connsiteY0" fmla="*/ 174171 h 979714"/>
              <a:gd name="connsiteX1" fmla="*/ 0 w 1578429"/>
              <a:gd name="connsiteY1" fmla="*/ 478971 h 979714"/>
              <a:gd name="connsiteX2" fmla="*/ 0 w 1578429"/>
              <a:gd name="connsiteY2" fmla="*/ 794657 h 979714"/>
              <a:gd name="connsiteX3" fmla="*/ 174171 w 1578429"/>
              <a:gd name="connsiteY3" fmla="*/ 979714 h 979714"/>
              <a:gd name="connsiteX4" fmla="*/ 522514 w 1578429"/>
              <a:gd name="connsiteY4" fmla="*/ 925285 h 979714"/>
              <a:gd name="connsiteX5" fmla="*/ 685800 w 1578429"/>
              <a:gd name="connsiteY5" fmla="*/ 729342 h 979714"/>
              <a:gd name="connsiteX6" fmla="*/ 914400 w 1578429"/>
              <a:gd name="connsiteY6" fmla="*/ 653142 h 979714"/>
              <a:gd name="connsiteX7" fmla="*/ 1219200 w 1578429"/>
              <a:gd name="connsiteY7" fmla="*/ 598714 h 979714"/>
              <a:gd name="connsiteX8" fmla="*/ 1393371 w 1578429"/>
              <a:gd name="connsiteY8" fmla="*/ 468085 h 979714"/>
              <a:gd name="connsiteX9" fmla="*/ 1545771 w 1578429"/>
              <a:gd name="connsiteY9" fmla="*/ 413657 h 979714"/>
              <a:gd name="connsiteX10" fmla="*/ 1578429 w 1578429"/>
              <a:gd name="connsiteY10" fmla="*/ 315685 h 979714"/>
              <a:gd name="connsiteX11" fmla="*/ 1426029 w 1578429"/>
              <a:gd name="connsiteY11" fmla="*/ 206828 h 979714"/>
              <a:gd name="connsiteX12" fmla="*/ 1251857 w 1578429"/>
              <a:gd name="connsiteY12" fmla="*/ 76200 h 979714"/>
              <a:gd name="connsiteX13" fmla="*/ 968829 w 1578429"/>
              <a:gd name="connsiteY13" fmla="*/ 21771 h 979714"/>
              <a:gd name="connsiteX14" fmla="*/ 740229 w 1578429"/>
              <a:gd name="connsiteY14" fmla="*/ 0 h 979714"/>
              <a:gd name="connsiteX15" fmla="*/ 381000 w 1578429"/>
              <a:gd name="connsiteY15" fmla="*/ 76200 h 979714"/>
              <a:gd name="connsiteX16" fmla="*/ 250371 w 1578429"/>
              <a:gd name="connsiteY16" fmla="*/ 185057 h 979714"/>
              <a:gd name="connsiteX17" fmla="*/ 228600 w 1578429"/>
              <a:gd name="connsiteY17" fmla="*/ 174171 h 979714"/>
              <a:gd name="connsiteX0" fmla="*/ 228600 w 1578429"/>
              <a:gd name="connsiteY0" fmla="*/ 228600 h 1034143"/>
              <a:gd name="connsiteX1" fmla="*/ 0 w 1578429"/>
              <a:gd name="connsiteY1" fmla="*/ 533400 h 1034143"/>
              <a:gd name="connsiteX2" fmla="*/ 0 w 1578429"/>
              <a:gd name="connsiteY2" fmla="*/ 849086 h 1034143"/>
              <a:gd name="connsiteX3" fmla="*/ 174171 w 1578429"/>
              <a:gd name="connsiteY3" fmla="*/ 1034143 h 1034143"/>
              <a:gd name="connsiteX4" fmla="*/ 522514 w 1578429"/>
              <a:gd name="connsiteY4" fmla="*/ 979714 h 1034143"/>
              <a:gd name="connsiteX5" fmla="*/ 685800 w 1578429"/>
              <a:gd name="connsiteY5" fmla="*/ 783771 h 1034143"/>
              <a:gd name="connsiteX6" fmla="*/ 914400 w 1578429"/>
              <a:gd name="connsiteY6" fmla="*/ 707571 h 1034143"/>
              <a:gd name="connsiteX7" fmla="*/ 1219200 w 1578429"/>
              <a:gd name="connsiteY7" fmla="*/ 653143 h 1034143"/>
              <a:gd name="connsiteX8" fmla="*/ 1393371 w 1578429"/>
              <a:gd name="connsiteY8" fmla="*/ 522514 h 1034143"/>
              <a:gd name="connsiteX9" fmla="*/ 1545771 w 1578429"/>
              <a:gd name="connsiteY9" fmla="*/ 468086 h 1034143"/>
              <a:gd name="connsiteX10" fmla="*/ 1578429 w 1578429"/>
              <a:gd name="connsiteY10" fmla="*/ 370114 h 1034143"/>
              <a:gd name="connsiteX11" fmla="*/ 1426029 w 1578429"/>
              <a:gd name="connsiteY11" fmla="*/ 261257 h 1034143"/>
              <a:gd name="connsiteX12" fmla="*/ 1251857 w 1578429"/>
              <a:gd name="connsiteY12" fmla="*/ 130629 h 1034143"/>
              <a:gd name="connsiteX13" fmla="*/ 968829 w 1578429"/>
              <a:gd name="connsiteY13" fmla="*/ 76200 h 1034143"/>
              <a:gd name="connsiteX14" fmla="*/ 762000 w 1578429"/>
              <a:gd name="connsiteY14" fmla="*/ 0 h 1034143"/>
              <a:gd name="connsiteX15" fmla="*/ 381000 w 1578429"/>
              <a:gd name="connsiteY15" fmla="*/ 130629 h 1034143"/>
              <a:gd name="connsiteX16" fmla="*/ 250371 w 1578429"/>
              <a:gd name="connsiteY16" fmla="*/ 239486 h 1034143"/>
              <a:gd name="connsiteX17" fmla="*/ 228600 w 1578429"/>
              <a:gd name="connsiteY17" fmla="*/ 228600 h 1034143"/>
              <a:gd name="connsiteX0" fmla="*/ 228600 w 1578429"/>
              <a:gd name="connsiteY0" fmla="*/ 228600 h 1034143"/>
              <a:gd name="connsiteX1" fmla="*/ 0 w 1578429"/>
              <a:gd name="connsiteY1" fmla="*/ 533400 h 1034143"/>
              <a:gd name="connsiteX2" fmla="*/ 0 w 1578429"/>
              <a:gd name="connsiteY2" fmla="*/ 849086 h 1034143"/>
              <a:gd name="connsiteX3" fmla="*/ 174171 w 1578429"/>
              <a:gd name="connsiteY3" fmla="*/ 1034143 h 1034143"/>
              <a:gd name="connsiteX4" fmla="*/ 522514 w 1578429"/>
              <a:gd name="connsiteY4" fmla="*/ 979714 h 1034143"/>
              <a:gd name="connsiteX5" fmla="*/ 685800 w 1578429"/>
              <a:gd name="connsiteY5" fmla="*/ 783771 h 1034143"/>
              <a:gd name="connsiteX6" fmla="*/ 914400 w 1578429"/>
              <a:gd name="connsiteY6" fmla="*/ 707571 h 1034143"/>
              <a:gd name="connsiteX7" fmla="*/ 1219200 w 1578429"/>
              <a:gd name="connsiteY7" fmla="*/ 653143 h 1034143"/>
              <a:gd name="connsiteX8" fmla="*/ 1393371 w 1578429"/>
              <a:gd name="connsiteY8" fmla="*/ 522514 h 1034143"/>
              <a:gd name="connsiteX9" fmla="*/ 1545771 w 1578429"/>
              <a:gd name="connsiteY9" fmla="*/ 468086 h 1034143"/>
              <a:gd name="connsiteX10" fmla="*/ 1578429 w 1578429"/>
              <a:gd name="connsiteY10" fmla="*/ 370114 h 1034143"/>
              <a:gd name="connsiteX11" fmla="*/ 1426029 w 1578429"/>
              <a:gd name="connsiteY11" fmla="*/ 261257 h 1034143"/>
              <a:gd name="connsiteX12" fmla="*/ 1251857 w 1578429"/>
              <a:gd name="connsiteY12" fmla="*/ 130629 h 1034143"/>
              <a:gd name="connsiteX13" fmla="*/ 990600 w 1578429"/>
              <a:gd name="connsiteY13" fmla="*/ 1 h 1034143"/>
              <a:gd name="connsiteX14" fmla="*/ 762000 w 1578429"/>
              <a:gd name="connsiteY14" fmla="*/ 0 h 1034143"/>
              <a:gd name="connsiteX15" fmla="*/ 381000 w 1578429"/>
              <a:gd name="connsiteY15" fmla="*/ 130629 h 1034143"/>
              <a:gd name="connsiteX16" fmla="*/ 250371 w 1578429"/>
              <a:gd name="connsiteY16" fmla="*/ 239486 h 1034143"/>
              <a:gd name="connsiteX17" fmla="*/ 228600 w 1578429"/>
              <a:gd name="connsiteY17" fmla="*/ 228600 h 1034143"/>
              <a:gd name="connsiteX0" fmla="*/ 228600 w 1578429"/>
              <a:gd name="connsiteY0" fmla="*/ 228600 h 1034143"/>
              <a:gd name="connsiteX1" fmla="*/ 0 w 1578429"/>
              <a:gd name="connsiteY1" fmla="*/ 533400 h 1034143"/>
              <a:gd name="connsiteX2" fmla="*/ 0 w 1578429"/>
              <a:gd name="connsiteY2" fmla="*/ 849086 h 1034143"/>
              <a:gd name="connsiteX3" fmla="*/ 174171 w 1578429"/>
              <a:gd name="connsiteY3" fmla="*/ 1034143 h 1034143"/>
              <a:gd name="connsiteX4" fmla="*/ 522514 w 1578429"/>
              <a:gd name="connsiteY4" fmla="*/ 979714 h 1034143"/>
              <a:gd name="connsiteX5" fmla="*/ 685800 w 1578429"/>
              <a:gd name="connsiteY5" fmla="*/ 783771 h 1034143"/>
              <a:gd name="connsiteX6" fmla="*/ 914400 w 1578429"/>
              <a:gd name="connsiteY6" fmla="*/ 707571 h 1034143"/>
              <a:gd name="connsiteX7" fmla="*/ 1219200 w 1578429"/>
              <a:gd name="connsiteY7" fmla="*/ 653143 h 1034143"/>
              <a:gd name="connsiteX8" fmla="*/ 1393371 w 1578429"/>
              <a:gd name="connsiteY8" fmla="*/ 522514 h 1034143"/>
              <a:gd name="connsiteX9" fmla="*/ 1545771 w 1578429"/>
              <a:gd name="connsiteY9" fmla="*/ 468086 h 1034143"/>
              <a:gd name="connsiteX10" fmla="*/ 1578429 w 1578429"/>
              <a:gd name="connsiteY10" fmla="*/ 370114 h 1034143"/>
              <a:gd name="connsiteX11" fmla="*/ 1426029 w 1578429"/>
              <a:gd name="connsiteY11" fmla="*/ 261257 h 1034143"/>
              <a:gd name="connsiteX12" fmla="*/ 1447800 w 1578429"/>
              <a:gd name="connsiteY12" fmla="*/ 152401 h 1034143"/>
              <a:gd name="connsiteX13" fmla="*/ 990600 w 1578429"/>
              <a:gd name="connsiteY13" fmla="*/ 1 h 1034143"/>
              <a:gd name="connsiteX14" fmla="*/ 762000 w 1578429"/>
              <a:gd name="connsiteY14" fmla="*/ 0 h 1034143"/>
              <a:gd name="connsiteX15" fmla="*/ 381000 w 1578429"/>
              <a:gd name="connsiteY15" fmla="*/ 130629 h 1034143"/>
              <a:gd name="connsiteX16" fmla="*/ 250371 w 1578429"/>
              <a:gd name="connsiteY16" fmla="*/ 239486 h 1034143"/>
              <a:gd name="connsiteX17" fmla="*/ 228600 w 1578429"/>
              <a:gd name="connsiteY17" fmla="*/ 228600 h 1034143"/>
              <a:gd name="connsiteX0" fmla="*/ 228600 w 1578429"/>
              <a:gd name="connsiteY0" fmla="*/ 228600 h 1034143"/>
              <a:gd name="connsiteX1" fmla="*/ 0 w 1578429"/>
              <a:gd name="connsiteY1" fmla="*/ 533400 h 1034143"/>
              <a:gd name="connsiteX2" fmla="*/ 0 w 1578429"/>
              <a:gd name="connsiteY2" fmla="*/ 849086 h 1034143"/>
              <a:gd name="connsiteX3" fmla="*/ 174171 w 1578429"/>
              <a:gd name="connsiteY3" fmla="*/ 1034143 h 1034143"/>
              <a:gd name="connsiteX4" fmla="*/ 522514 w 1578429"/>
              <a:gd name="connsiteY4" fmla="*/ 979714 h 1034143"/>
              <a:gd name="connsiteX5" fmla="*/ 685800 w 1578429"/>
              <a:gd name="connsiteY5" fmla="*/ 783771 h 1034143"/>
              <a:gd name="connsiteX6" fmla="*/ 914400 w 1578429"/>
              <a:gd name="connsiteY6" fmla="*/ 707571 h 1034143"/>
              <a:gd name="connsiteX7" fmla="*/ 1219200 w 1578429"/>
              <a:gd name="connsiteY7" fmla="*/ 653143 h 1034143"/>
              <a:gd name="connsiteX8" fmla="*/ 1393371 w 1578429"/>
              <a:gd name="connsiteY8" fmla="*/ 522514 h 1034143"/>
              <a:gd name="connsiteX9" fmla="*/ 1545771 w 1578429"/>
              <a:gd name="connsiteY9" fmla="*/ 468086 h 1034143"/>
              <a:gd name="connsiteX10" fmla="*/ 1578429 w 1578429"/>
              <a:gd name="connsiteY10" fmla="*/ 370114 h 1034143"/>
              <a:gd name="connsiteX11" fmla="*/ 1447800 w 1578429"/>
              <a:gd name="connsiteY11" fmla="*/ 152401 h 1034143"/>
              <a:gd name="connsiteX12" fmla="*/ 990600 w 1578429"/>
              <a:gd name="connsiteY12" fmla="*/ 1 h 1034143"/>
              <a:gd name="connsiteX13" fmla="*/ 762000 w 1578429"/>
              <a:gd name="connsiteY13" fmla="*/ 0 h 1034143"/>
              <a:gd name="connsiteX14" fmla="*/ 381000 w 1578429"/>
              <a:gd name="connsiteY14" fmla="*/ 130629 h 1034143"/>
              <a:gd name="connsiteX15" fmla="*/ 250371 w 1578429"/>
              <a:gd name="connsiteY15" fmla="*/ 239486 h 1034143"/>
              <a:gd name="connsiteX16" fmla="*/ 228600 w 1578429"/>
              <a:gd name="connsiteY16" fmla="*/ 228600 h 1034143"/>
              <a:gd name="connsiteX0" fmla="*/ 228600 w 1676400"/>
              <a:gd name="connsiteY0" fmla="*/ 228600 h 1034143"/>
              <a:gd name="connsiteX1" fmla="*/ 0 w 1676400"/>
              <a:gd name="connsiteY1" fmla="*/ 533400 h 1034143"/>
              <a:gd name="connsiteX2" fmla="*/ 0 w 1676400"/>
              <a:gd name="connsiteY2" fmla="*/ 849086 h 1034143"/>
              <a:gd name="connsiteX3" fmla="*/ 174171 w 1676400"/>
              <a:gd name="connsiteY3" fmla="*/ 1034143 h 1034143"/>
              <a:gd name="connsiteX4" fmla="*/ 522514 w 1676400"/>
              <a:gd name="connsiteY4" fmla="*/ 979714 h 1034143"/>
              <a:gd name="connsiteX5" fmla="*/ 685800 w 1676400"/>
              <a:gd name="connsiteY5" fmla="*/ 783771 h 1034143"/>
              <a:gd name="connsiteX6" fmla="*/ 914400 w 1676400"/>
              <a:gd name="connsiteY6" fmla="*/ 707571 h 1034143"/>
              <a:gd name="connsiteX7" fmla="*/ 1219200 w 1676400"/>
              <a:gd name="connsiteY7" fmla="*/ 653143 h 1034143"/>
              <a:gd name="connsiteX8" fmla="*/ 1393371 w 1676400"/>
              <a:gd name="connsiteY8" fmla="*/ 522514 h 1034143"/>
              <a:gd name="connsiteX9" fmla="*/ 1545771 w 1676400"/>
              <a:gd name="connsiteY9" fmla="*/ 468086 h 1034143"/>
              <a:gd name="connsiteX10" fmla="*/ 1676400 w 1676400"/>
              <a:gd name="connsiteY10" fmla="*/ 381001 h 1034143"/>
              <a:gd name="connsiteX11" fmla="*/ 1447800 w 1676400"/>
              <a:gd name="connsiteY11" fmla="*/ 152401 h 1034143"/>
              <a:gd name="connsiteX12" fmla="*/ 990600 w 1676400"/>
              <a:gd name="connsiteY12" fmla="*/ 1 h 1034143"/>
              <a:gd name="connsiteX13" fmla="*/ 762000 w 1676400"/>
              <a:gd name="connsiteY13" fmla="*/ 0 h 1034143"/>
              <a:gd name="connsiteX14" fmla="*/ 381000 w 1676400"/>
              <a:gd name="connsiteY14" fmla="*/ 130629 h 1034143"/>
              <a:gd name="connsiteX15" fmla="*/ 250371 w 1676400"/>
              <a:gd name="connsiteY15" fmla="*/ 239486 h 1034143"/>
              <a:gd name="connsiteX16" fmla="*/ 228600 w 1676400"/>
              <a:gd name="connsiteY16" fmla="*/ 228600 h 1034143"/>
              <a:gd name="connsiteX0" fmla="*/ 228600 w 1676400"/>
              <a:gd name="connsiteY0" fmla="*/ 228600 h 1034143"/>
              <a:gd name="connsiteX1" fmla="*/ 0 w 1676400"/>
              <a:gd name="connsiteY1" fmla="*/ 533400 h 1034143"/>
              <a:gd name="connsiteX2" fmla="*/ 0 w 1676400"/>
              <a:gd name="connsiteY2" fmla="*/ 849086 h 1034143"/>
              <a:gd name="connsiteX3" fmla="*/ 174171 w 1676400"/>
              <a:gd name="connsiteY3" fmla="*/ 1034143 h 1034143"/>
              <a:gd name="connsiteX4" fmla="*/ 522514 w 1676400"/>
              <a:gd name="connsiteY4" fmla="*/ 979714 h 1034143"/>
              <a:gd name="connsiteX5" fmla="*/ 685800 w 1676400"/>
              <a:gd name="connsiteY5" fmla="*/ 783771 h 1034143"/>
              <a:gd name="connsiteX6" fmla="*/ 914400 w 1676400"/>
              <a:gd name="connsiteY6" fmla="*/ 707571 h 1034143"/>
              <a:gd name="connsiteX7" fmla="*/ 1219200 w 1676400"/>
              <a:gd name="connsiteY7" fmla="*/ 653143 h 1034143"/>
              <a:gd name="connsiteX8" fmla="*/ 1393371 w 1676400"/>
              <a:gd name="connsiteY8" fmla="*/ 522514 h 1034143"/>
              <a:gd name="connsiteX9" fmla="*/ 1545771 w 1676400"/>
              <a:gd name="connsiteY9" fmla="*/ 468086 h 1034143"/>
              <a:gd name="connsiteX10" fmla="*/ 1676400 w 1676400"/>
              <a:gd name="connsiteY10" fmla="*/ 381001 h 1034143"/>
              <a:gd name="connsiteX11" fmla="*/ 1447800 w 1676400"/>
              <a:gd name="connsiteY11" fmla="*/ 152401 h 1034143"/>
              <a:gd name="connsiteX12" fmla="*/ 990600 w 1676400"/>
              <a:gd name="connsiteY12" fmla="*/ 1 h 1034143"/>
              <a:gd name="connsiteX13" fmla="*/ 762000 w 1676400"/>
              <a:gd name="connsiteY13" fmla="*/ 0 h 1034143"/>
              <a:gd name="connsiteX14" fmla="*/ 381000 w 1676400"/>
              <a:gd name="connsiteY14" fmla="*/ 130629 h 1034143"/>
              <a:gd name="connsiteX15" fmla="*/ 250371 w 1676400"/>
              <a:gd name="connsiteY15" fmla="*/ 239486 h 1034143"/>
              <a:gd name="connsiteX16" fmla="*/ 228600 w 1676400"/>
              <a:gd name="connsiteY16" fmla="*/ 228600 h 1034143"/>
              <a:gd name="connsiteX0" fmla="*/ 250371 w 1676400"/>
              <a:gd name="connsiteY0" fmla="*/ 239486 h 1034143"/>
              <a:gd name="connsiteX1" fmla="*/ 0 w 1676400"/>
              <a:gd name="connsiteY1" fmla="*/ 533400 h 1034143"/>
              <a:gd name="connsiteX2" fmla="*/ 0 w 1676400"/>
              <a:gd name="connsiteY2" fmla="*/ 849086 h 1034143"/>
              <a:gd name="connsiteX3" fmla="*/ 174171 w 1676400"/>
              <a:gd name="connsiteY3" fmla="*/ 1034143 h 1034143"/>
              <a:gd name="connsiteX4" fmla="*/ 522514 w 1676400"/>
              <a:gd name="connsiteY4" fmla="*/ 979714 h 1034143"/>
              <a:gd name="connsiteX5" fmla="*/ 685800 w 1676400"/>
              <a:gd name="connsiteY5" fmla="*/ 783771 h 1034143"/>
              <a:gd name="connsiteX6" fmla="*/ 914400 w 1676400"/>
              <a:gd name="connsiteY6" fmla="*/ 707571 h 1034143"/>
              <a:gd name="connsiteX7" fmla="*/ 1219200 w 1676400"/>
              <a:gd name="connsiteY7" fmla="*/ 653143 h 1034143"/>
              <a:gd name="connsiteX8" fmla="*/ 1393371 w 1676400"/>
              <a:gd name="connsiteY8" fmla="*/ 522514 h 1034143"/>
              <a:gd name="connsiteX9" fmla="*/ 1545771 w 1676400"/>
              <a:gd name="connsiteY9" fmla="*/ 468086 h 1034143"/>
              <a:gd name="connsiteX10" fmla="*/ 1676400 w 1676400"/>
              <a:gd name="connsiteY10" fmla="*/ 381001 h 1034143"/>
              <a:gd name="connsiteX11" fmla="*/ 1447800 w 1676400"/>
              <a:gd name="connsiteY11" fmla="*/ 152401 h 1034143"/>
              <a:gd name="connsiteX12" fmla="*/ 990600 w 1676400"/>
              <a:gd name="connsiteY12" fmla="*/ 1 h 1034143"/>
              <a:gd name="connsiteX13" fmla="*/ 762000 w 1676400"/>
              <a:gd name="connsiteY13" fmla="*/ 0 h 1034143"/>
              <a:gd name="connsiteX14" fmla="*/ 381000 w 1676400"/>
              <a:gd name="connsiteY14" fmla="*/ 130629 h 1034143"/>
              <a:gd name="connsiteX15" fmla="*/ 250371 w 1676400"/>
              <a:gd name="connsiteY15" fmla="*/ 239486 h 1034143"/>
              <a:gd name="connsiteX0" fmla="*/ 250371 w 1676399"/>
              <a:gd name="connsiteY0" fmla="*/ 239486 h 1034143"/>
              <a:gd name="connsiteX1" fmla="*/ 0 w 1676399"/>
              <a:gd name="connsiteY1" fmla="*/ 533400 h 1034143"/>
              <a:gd name="connsiteX2" fmla="*/ 0 w 1676399"/>
              <a:gd name="connsiteY2" fmla="*/ 849086 h 1034143"/>
              <a:gd name="connsiteX3" fmla="*/ 174171 w 1676399"/>
              <a:gd name="connsiteY3" fmla="*/ 1034143 h 1034143"/>
              <a:gd name="connsiteX4" fmla="*/ 522514 w 1676399"/>
              <a:gd name="connsiteY4" fmla="*/ 979714 h 1034143"/>
              <a:gd name="connsiteX5" fmla="*/ 685800 w 1676399"/>
              <a:gd name="connsiteY5" fmla="*/ 783771 h 1034143"/>
              <a:gd name="connsiteX6" fmla="*/ 914400 w 1676399"/>
              <a:gd name="connsiteY6" fmla="*/ 707571 h 1034143"/>
              <a:gd name="connsiteX7" fmla="*/ 1219200 w 1676399"/>
              <a:gd name="connsiteY7" fmla="*/ 653143 h 1034143"/>
              <a:gd name="connsiteX8" fmla="*/ 1393371 w 1676399"/>
              <a:gd name="connsiteY8" fmla="*/ 522514 h 1034143"/>
              <a:gd name="connsiteX9" fmla="*/ 1545771 w 1676399"/>
              <a:gd name="connsiteY9" fmla="*/ 468086 h 1034143"/>
              <a:gd name="connsiteX10" fmla="*/ 1676399 w 1676399"/>
              <a:gd name="connsiteY10" fmla="*/ 304801 h 1034143"/>
              <a:gd name="connsiteX11" fmla="*/ 1447800 w 1676399"/>
              <a:gd name="connsiteY11" fmla="*/ 152401 h 1034143"/>
              <a:gd name="connsiteX12" fmla="*/ 990600 w 1676399"/>
              <a:gd name="connsiteY12" fmla="*/ 1 h 1034143"/>
              <a:gd name="connsiteX13" fmla="*/ 762000 w 1676399"/>
              <a:gd name="connsiteY13" fmla="*/ 0 h 1034143"/>
              <a:gd name="connsiteX14" fmla="*/ 381000 w 1676399"/>
              <a:gd name="connsiteY14" fmla="*/ 130629 h 1034143"/>
              <a:gd name="connsiteX15" fmla="*/ 250371 w 1676399"/>
              <a:gd name="connsiteY15" fmla="*/ 239486 h 1034143"/>
              <a:gd name="connsiteX0" fmla="*/ 250371 w 1676399"/>
              <a:gd name="connsiteY0" fmla="*/ 239486 h 1034143"/>
              <a:gd name="connsiteX1" fmla="*/ 0 w 1676399"/>
              <a:gd name="connsiteY1" fmla="*/ 533400 h 1034143"/>
              <a:gd name="connsiteX2" fmla="*/ 0 w 1676399"/>
              <a:gd name="connsiteY2" fmla="*/ 849086 h 1034143"/>
              <a:gd name="connsiteX3" fmla="*/ 174171 w 1676399"/>
              <a:gd name="connsiteY3" fmla="*/ 1034143 h 1034143"/>
              <a:gd name="connsiteX4" fmla="*/ 522514 w 1676399"/>
              <a:gd name="connsiteY4" fmla="*/ 979714 h 1034143"/>
              <a:gd name="connsiteX5" fmla="*/ 685800 w 1676399"/>
              <a:gd name="connsiteY5" fmla="*/ 783771 h 1034143"/>
              <a:gd name="connsiteX6" fmla="*/ 914400 w 1676399"/>
              <a:gd name="connsiteY6" fmla="*/ 707571 h 1034143"/>
              <a:gd name="connsiteX7" fmla="*/ 1219200 w 1676399"/>
              <a:gd name="connsiteY7" fmla="*/ 653143 h 1034143"/>
              <a:gd name="connsiteX8" fmla="*/ 1393371 w 1676399"/>
              <a:gd name="connsiteY8" fmla="*/ 522514 h 1034143"/>
              <a:gd name="connsiteX9" fmla="*/ 1545771 w 1676399"/>
              <a:gd name="connsiteY9" fmla="*/ 468086 h 1034143"/>
              <a:gd name="connsiteX10" fmla="*/ 1676399 w 1676399"/>
              <a:gd name="connsiteY10" fmla="*/ 304801 h 1034143"/>
              <a:gd name="connsiteX11" fmla="*/ 1447800 w 1676399"/>
              <a:gd name="connsiteY11" fmla="*/ 152401 h 1034143"/>
              <a:gd name="connsiteX12" fmla="*/ 990600 w 1676399"/>
              <a:gd name="connsiteY12" fmla="*/ 1 h 1034143"/>
              <a:gd name="connsiteX13" fmla="*/ 762000 w 1676399"/>
              <a:gd name="connsiteY13" fmla="*/ 0 h 1034143"/>
              <a:gd name="connsiteX14" fmla="*/ 381000 w 1676399"/>
              <a:gd name="connsiteY14" fmla="*/ 130629 h 1034143"/>
              <a:gd name="connsiteX15" fmla="*/ 250371 w 1676399"/>
              <a:gd name="connsiteY15" fmla="*/ 239486 h 1034143"/>
              <a:gd name="connsiteX0" fmla="*/ 250371 w 1676399"/>
              <a:gd name="connsiteY0" fmla="*/ 239486 h 1034143"/>
              <a:gd name="connsiteX1" fmla="*/ 0 w 1676399"/>
              <a:gd name="connsiteY1" fmla="*/ 533400 h 1034143"/>
              <a:gd name="connsiteX2" fmla="*/ 0 w 1676399"/>
              <a:gd name="connsiteY2" fmla="*/ 849086 h 1034143"/>
              <a:gd name="connsiteX3" fmla="*/ 174171 w 1676399"/>
              <a:gd name="connsiteY3" fmla="*/ 1034143 h 1034143"/>
              <a:gd name="connsiteX4" fmla="*/ 522514 w 1676399"/>
              <a:gd name="connsiteY4" fmla="*/ 979714 h 1034143"/>
              <a:gd name="connsiteX5" fmla="*/ 685800 w 1676399"/>
              <a:gd name="connsiteY5" fmla="*/ 783771 h 1034143"/>
              <a:gd name="connsiteX6" fmla="*/ 914400 w 1676399"/>
              <a:gd name="connsiteY6" fmla="*/ 707571 h 1034143"/>
              <a:gd name="connsiteX7" fmla="*/ 1219200 w 1676399"/>
              <a:gd name="connsiteY7" fmla="*/ 653143 h 1034143"/>
              <a:gd name="connsiteX8" fmla="*/ 1393371 w 1676399"/>
              <a:gd name="connsiteY8" fmla="*/ 522514 h 1034143"/>
              <a:gd name="connsiteX9" fmla="*/ 1545771 w 1676399"/>
              <a:gd name="connsiteY9" fmla="*/ 468086 h 1034143"/>
              <a:gd name="connsiteX10" fmla="*/ 1676399 w 1676399"/>
              <a:gd name="connsiteY10" fmla="*/ 304801 h 1034143"/>
              <a:gd name="connsiteX11" fmla="*/ 1447800 w 1676399"/>
              <a:gd name="connsiteY11" fmla="*/ 152401 h 1034143"/>
              <a:gd name="connsiteX12" fmla="*/ 990600 w 1676399"/>
              <a:gd name="connsiteY12" fmla="*/ 1 h 1034143"/>
              <a:gd name="connsiteX13" fmla="*/ 762000 w 1676399"/>
              <a:gd name="connsiteY13" fmla="*/ 0 h 1034143"/>
              <a:gd name="connsiteX14" fmla="*/ 381000 w 1676399"/>
              <a:gd name="connsiteY14" fmla="*/ 130629 h 1034143"/>
              <a:gd name="connsiteX15" fmla="*/ 250371 w 1676399"/>
              <a:gd name="connsiteY15" fmla="*/ 239486 h 1034143"/>
              <a:gd name="connsiteX0" fmla="*/ 250371 w 1676399"/>
              <a:gd name="connsiteY0" fmla="*/ 239486 h 1055914"/>
              <a:gd name="connsiteX1" fmla="*/ 0 w 1676399"/>
              <a:gd name="connsiteY1" fmla="*/ 533400 h 1055914"/>
              <a:gd name="connsiteX2" fmla="*/ 0 w 1676399"/>
              <a:gd name="connsiteY2" fmla="*/ 849086 h 1055914"/>
              <a:gd name="connsiteX3" fmla="*/ 174171 w 1676399"/>
              <a:gd name="connsiteY3" fmla="*/ 1034143 h 1055914"/>
              <a:gd name="connsiteX4" fmla="*/ 522514 w 1676399"/>
              <a:gd name="connsiteY4" fmla="*/ 979714 h 1055914"/>
              <a:gd name="connsiteX5" fmla="*/ 685800 w 1676399"/>
              <a:gd name="connsiteY5" fmla="*/ 783771 h 1055914"/>
              <a:gd name="connsiteX6" fmla="*/ 914400 w 1676399"/>
              <a:gd name="connsiteY6" fmla="*/ 707571 h 1055914"/>
              <a:gd name="connsiteX7" fmla="*/ 1219200 w 1676399"/>
              <a:gd name="connsiteY7" fmla="*/ 653143 h 1055914"/>
              <a:gd name="connsiteX8" fmla="*/ 1393371 w 1676399"/>
              <a:gd name="connsiteY8" fmla="*/ 522514 h 1055914"/>
              <a:gd name="connsiteX9" fmla="*/ 1545771 w 1676399"/>
              <a:gd name="connsiteY9" fmla="*/ 468086 h 1055914"/>
              <a:gd name="connsiteX10" fmla="*/ 1676399 w 1676399"/>
              <a:gd name="connsiteY10" fmla="*/ 304801 h 1055914"/>
              <a:gd name="connsiteX11" fmla="*/ 1447800 w 1676399"/>
              <a:gd name="connsiteY11" fmla="*/ 152401 h 1055914"/>
              <a:gd name="connsiteX12" fmla="*/ 990600 w 1676399"/>
              <a:gd name="connsiteY12" fmla="*/ 1 h 1055914"/>
              <a:gd name="connsiteX13" fmla="*/ 762000 w 1676399"/>
              <a:gd name="connsiteY13" fmla="*/ 0 h 1055914"/>
              <a:gd name="connsiteX14" fmla="*/ 381000 w 1676399"/>
              <a:gd name="connsiteY14" fmla="*/ 130629 h 1055914"/>
              <a:gd name="connsiteX15" fmla="*/ 250371 w 1676399"/>
              <a:gd name="connsiteY15" fmla="*/ 239486 h 1055914"/>
              <a:gd name="connsiteX0" fmla="*/ 292100 w 1718128"/>
              <a:gd name="connsiteY0" fmla="*/ 239486 h 1055914"/>
              <a:gd name="connsiteX1" fmla="*/ 41729 w 1718128"/>
              <a:gd name="connsiteY1" fmla="*/ 533400 h 1055914"/>
              <a:gd name="connsiteX2" fmla="*/ 41729 w 1718128"/>
              <a:gd name="connsiteY2" fmla="*/ 849086 h 1055914"/>
              <a:gd name="connsiteX3" fmla="*/ 215900 w 1718128"/>
              <a:gd name="connsiteY3" fmla="*/ 1034143 h 1055914"/>
              <a:gd name="connsiteX4" fmla="*/ 564243 w 1718128"/>
              <a:gd name="connsiteY4" fmla="*/ 979714 h 1055914"/>
              <a:gd name="connsiteX5" fmla="*/ 727529 w 1718128"/>
              <a:gd name="connsiteY5" fmla="*/ 783771 h 1055914"/>
              <a:gd name="connsiteX6" fmla="*/ 956129 w 1718128"/>
              <a:gd name="connsiteY6" fmla="*/ 707571 h 1055914"/>
              <a:gd name="connsiteX7" fmla="*/ 1260929 w 1718128"/>
              <a:gd name="connsiteY7" fmla="*/ 653143 h 1055914"/>
              <a:gd name="connsiteX8" fmla="*/ 1435100 w 1718128"/>
              <a:gd name="connsiteY8" fmla="*/ 522514 h 1055914"/>
              <a:gd name="connsiteX9" fmla="*/ 1587500 w 1718128"/>
              <a:gd name="connsiteY9" fmla="*/ 468086 h 1055914"/>
              <a:gd name="connsiteX10" fmla="*/ 1718128 w 1718128"/>
              <a:gd name="connsiteY10" fmla="*/ 304801 h 1055914"/>
              <a:gd name="connsiteX11" fmla="*/ 1489529 w 1718128"/>
              <a:gd name="connsiteY11" fmla="*/ 152401 h 1055914"/>
              <a:gd name="connsiteX12" fmla="*/ 1032329 w 1718128"/>
              <a:gd name="connsiteY12" fmla="*/ 1 h 1055914"/>
              <a:gd name="connsiteX13" fmla="*/ 803729 w 1718128"/>
              <a:gd name="connsiteY13" fmla="*/ 0 h 1055914"/>
              <a:gd name="connsiteX14" fmla="*/ 422729 w 1718128"/>
              <a:gd name="connsiteY14" fmla="*/ 130629 h 1055914"/>
              <a:gd name="connsiteX15" fmla="*/ 292100 w 1718128"/>
              <a:gd name="connsiteY15" fmla="*/ 239486 h 1055914"/>
              <a:gd name="connsiteX0" fmla="*/ 292100 w 1718128"/>
              <a:gd name="connsiteY0" fmla="*/ 239486 h 1055914"/>
              <a:gd name="connsiteX1" fmla="*/ 41729 w 1718128"/>
              <a:gd name="connsiteY1" fmla="*/ 533400 h 1055914"/>
              <a:gd name="connsiteX2" fmla="*/ 41729 w 1718128"/>
              <a:gd name="connsiteY2" fmla="*/ 849086 h 1055914"/>
              <a:gd name="connsiteX3" fmla="*/ 215900 w 1718128"/>
              <a:gd name="connsiteY3" fmla="*/ 1034143 h 1055914"/>
              <a:gd name="connsiteX4" fmla="*/ 564243 w 1718128"/>
              <a:gd name="connsiteY4" fmla="*/ 979714 h 1055914"/>
              <a:gd name="connsiteX5" fmla="*/ 727529 w 1718128"/>
              <a:gd name="connsiteY5" fmla="*/ 783771 h 1055914"/>
              <a:gd name="connsiteX6" fmla="*/ 956129 w 1718128"/>
              <a:gd name="connsiteY6" fmla="*/ 707571 h 1055914"/>
              <a:gd name="connsiteX7" fmla="*/ 1260929 w 1718128"/>
              <a:gd name="connsiteY7" fmla="*/ 653143 h 1055914"/>
              <a:gd name="connsiteX8" fmla="*/ 1435100 w 1718128"/>
              <a:gd name="connsiteY8" fmla="*/ 522514 h 1055914"/>
              <a:gd name="connsiteX9" fmla="*/ 1587500 w 1718128"/>
              <a:gd name="connsiteY9" fmla="*/ 468086 h 1055914"/>
              <a:gd name="connsiteX10" fmla="*/ 1718128 w 1718128"/>
              <a:gd name="connsiteY10" fmla="*/ 304801 h 1055914"/>
              <a:gd name="connsiteX11" fmla="*/ 1489529 w 1718128"/>
              <a:gd name="connsiteY11" fmla="*/ 152401 h 1055914"/>
              <a:gd name="connsiteX12" fmla="*/ 1032329 w 1718128"/>
              <a:gd name="connsiteY12" fmla="*/ 1 h 1055914"/>
              <a:gd name="connsiteX13" fmla="*/ 803729 w 1718128"/>
              <a:gd name="connsiteY13" fmla="*/ 0 h 1055914"/>
              <a:gd name="connsiteX14" fmla="*/ 422729 w 1718128"/>
              <a:gd name="connsiteY14" fmla="*/ 130629 h 1055914"/>
              <a:gd name="connsiteX15" fmla="*/ 292100 w 1718128"/>
              <a:gd name="connsiteY15" fmla="*/ 239486 h 1055914"/>
              <a:gd name="connsiteX0" fmla="*/ 292100 w 1718128"/>
              <a:gd name="connsiteY0" fmla="*/ 239486 h 1055914"/>
              <a:gd name="connsiteX1" fmla="*/ 41729 w 1718128"/>
              <a:gd name="connsiteY1" fmla="*/ 533400 h 1055914"/>
              <a:gd name="connsiteX2" fmla="*/ 41729 w 1718128"/>
              <a:gd name="connsiteY2" fmla="*/ 849086 h 1055914"/>
              <a:gd name="connsiteX3" fmla="*/ 215900 w 1718128"/>
              <a:gd name="connsiteY3" fmla="*/ 1034143 h 1055914"/>
              <a:gd name="connsiteX4" fmla="*/ 564243 w 1718128"/>
              <a:gd name="connsiteY4" fmla="*/ 979714 h 1055914"/>
              <a:gd name="connsiteX5" fmla="*/ 727529 w 1718128"/>
              <a:gd name="connsiteY5" fmla="*/ 783771 h 1055914"/>
              <a:gd name="connsiteX6" fmla="*/ 956129 w 1718128"/>
              <a:gd name="connsiteY6" fmla="*/ 707571 h 1055914"/>
              <a:gd name="connsiteX7" fmla="*/ 1260929 w 1718128"/>
              <a:gd name="connsiteY7" fmla="*/ 653143 h 1055914"/>
              <a:gd name="connsiteX8" fmla="*/ 1435100 w 1718128"/>
              <a:gd name="connsiteY8" fmla="*/ 522514 h 1055914"/>
              <a:gd name="connsiteX9" fmla="*/ 1587500 w 1718128"/>
              <a:gd name="connsiteY9" fmla="*/ 468086 h 1055914"/>
              <a:gd name="connsiteX10" fmla="*/ 1718128 w 1718128"/>
              <a:gd name="connsiteY10" fmla="*/ 304801 h 1055914"/>
              <a:gd name="connsiteX11" fmla="*/ 1489529 w 1718128"/>
              <a:gd name="connsiteY11" fmla="*/ 152401 h 1055914"/>
              <a:gd name="connsiteX12" fmla="*/ 1032329 w 1718128"/>
              <a:gd name="connsiteY12" fmla="*/ 1 h 1055914"/>
              <a:gd name="connsiteX13" fmla="*/ 803729 w 1718128"/>
              <a:gd name="connsiteY13" fmla="*/ 0 h 1055914"/>
              <a:gd name="connsiteX14" fmla="*/ 422729 w 1718128"/>
              <a:gd name="connsiteY14" fmla="*/ 130629 h 1055914"/>
              <a:gd name="connsiteX15" fmla="*/ 292100 w 1718128"/>
              <a:gd name="connsiteY15" fmla="*/ 239486 h 1055914"/>
              <a:gd name="connsiteX0" fmla="*/ 292100 w 1718128"/>
              <a:gd name="connsiteY0" fmla="*/ 264885 h 1081313"/>
              <a:gd name="connsiteX1" fmla="*/ 41729 w 1718128"/>
              <a:gd name="connsiteY1" fmla="*/ 558799 h 1081313"/>
              <a:gd name="connsiteX2" fmla="*/ 41729 w 1718128"/>
              <a:gd name="connsiteY2" fmla="*/ 874485 h 1081313"/>
              <a:gd name="connsiteX3" fmla="*/ 215900 w 1718128"/>
              <a:gd name="connsiteY3" fmla="*/ 1059542 h 1081313"/>
              <a:gd name="connsiteX4" fmla="*/ 564243 w 1718128"/>
              <a:gd name="connsiteY4" fmla="*/ 1005113 h 1081313"/>
              <a:gd name="connsiteX5" fmla="*/ 727529 w 1718128"/>
              <a:gd name="connsiteY5" fmla="*/ 809170 h 1081313"/>
              <a:gd name="connsiteX6" fmla="*/ 956129 w 1718128"/>
              <a:gd name="connsiteY6" fmla="*/ 732970 h 1081313"/>
              <a:gd name="connsiteX7" fmla="*/ 1260929 w 1718128"/>
              <a:gd name="connsiteY7" fmla="*/ 678542 h 1081313"/>
              <a:gd name="connsiteX8" fmla="*/ 1435100 w 1718128"/>
              <a:gd name="connsiteY8" fmla="*/ 547913 h 1081313"/>
              <a:gd name="connsiteX9" fmla="*/ 1587500 w 1718128"/>
              <a:gd name="connsiteY9" fmla="*/ 493485 h 1081313"/>
              <a:gd name="connsiteX10" fmla="*/ 1718128 w 1718128"/>
              <a:gd name="connsiteY10" fmla="*/ 330200 h 1081313"/>
              <a:gd name="connsiteX11" fmla="*/ 1489529 w 1718128"/>
              <a:gd name="connsiteY11" fmla="*/ 177800 h 1081313"/>
              <a:gd name="connsiteX12" fmla="*/ 1032329 w 1718128"/>
              <a:gd name="connsiteY12" fmla="*/ 25400 h 1081313"/>
              <a:gd name="connsiteX13" fmla="*/ 803729 w 1718128"/>
              <a:gd name="connsiteY13" fmla="*/ 25399 h 1081313"/>
              <a:gd name="connsiteX14" fmla="*/ 422729 w 1718128"/>
              <a:gd name="connsiteY14" fmla="*/ 156028 h 1081313"/>
              <a:gd name="connsiteX15" fmla="*/ 292100 w 1718128"/>
              <a:gd name="connsiteY15" fmla="*/ 264885 h 1081313"/>
              <a:gd name="connsiteX0" fmla="*/ 292100 w 1718128"/>
              <a:gd name="connsiteY0" fmla="*/ 264885 h 1081313"/>
              <a:gd name="connsiteX1" fmla="*/ 41729 w 1718128"/>
              <a:gd name="connsiteY1" fmla="*/ 558799 h 1081313"/>
              <a:gd name="connsiteX2" fmla="*/ 41729 w 1718128"/>
              <a:gd name="connsiteY2" fmla="*/ 874485 h 1081313"/>
              <a:gd name="connsiteX3" fmla="*/ 215900 w 1718128"/>
              <a:gd name="connsiteY3" fmla="*/ 1059542 h 1081313"/>
              <a:gd name="connsiteX4" fmla="*/ 564243 w 1718128"/>
              <a:gd name="connsiteY4" fmla="*/ 1005113 h 1081313"/>
              <a:gd name="connsiteX5" fmla="*/ 727529 w 1718128"/>
              <a:gd name="connsiteY5" fmla="*/ 809170 h 1081313"/>
              <a:gd name="connsiteX6" fmla="*/ 956129 w 1718128"/>
              <a:gd name="connsiteY6" fmla="*/ 732970 h 1081313"/>
              <a:gd name="connsiteX7" fmla="*/ 1260929 w 1718128"/>
              <a:gd name="connsiteY7" fmla="*/ 678542 h 1081313"/>
              <a:gd name="connsiteX8" fmla="*/ 1435100 w 1718128"/>
              <a:gd name="connsiteY8" fmla="*/ 547913 h 1081313"/>
              <a:gd name="connsiteX9" fmla="*/ 1587500 w 1718128"/>
              <a:gd name="connsiteY9" fmla="*/ 493485 h 1081313"/>
              <a:gd name="connsiteX10" fmla="*/ 1718128 w 1718128"/>
              <a:gd name="connsiteY10" fmla="*/ 330200 h 1081313"/>
              <a:gd name="connsiteX11" fmla="*/ 1489529 w 1718128"/>
              <a:gd name="connsiteY11" fmla="*/ 177800 h 1081313"/>
              <a:gd name="connsiteX12" fmla="*/ 1032329 w 1718128"/>
              <a:gd name="connsiteY12" fmla="*/ 25400 h 1081313"/>
              <a:gd name="connsiteX13" fmla="*/ 803729 w 1718128"/>
              <a:gd name="connsiteY13" fmla="*/ 25399 h 1081313"/>
              <a:gd name="connsiteX14" fmla="*/ 422729 w 1718128"/>
              <a:gd name="connsiteY14" fmla="*/ 156028 h 1081313"/>
              <a:gd name="connsiteX15" fmla="*/ 292100 w 1718128"/>
              <a:gd name="connsiteY15" fmla="*/ 264885 h 1081313"/>
              <a:gd name="connsiteX0" fmla="*/ 292100 w 1718128"/>
              <a:gd name="connsiteY0" fmla="*/ 264885 h 1081313"/>
              <a:gd name="connsiteX1" fmla="*/ 41729 w 1718128"/>
              <a:gd name="connsiteY1" fmla="*/ 558799 h 1081313"/>
              <a:gd name="connsiteX2" fmla="*/ 41729 w 1718128"/>
              <a:gd name="connsiteY2" fmla="*/ 874485 h 1081313"/>
              <a:gd name="connsiteX3" fmla="*/ 215900 w 1718128"/>
              <a:gd name="connsiteY3" fmla="*/ 1059542 h 1081313"/>
              <a:gd name="connsiteX4" fmla="*/ 564243 w 1718128"/>
              <a:gd name="connsiteY4" fmla="*/ 1005113 h 1081313"/>
              <a:gd name="connsiteX5" fmla="*/ 727529 w 1718128"/>
              <a:gd name="connsiteY5" fmla="*/ 809170 h 1081313"/>
              <a:gd name="connsiteX6" fmla="*/ 956129 w 1718128"/>
              <a:gd name="connsiteY6" fmla="*/ 732970 h 1081313"/>
              <a:gd name="connsiteX7" fmla="*/ 1260929 w 1718128"/>
              <a:gd name="connsiteY7" fmla="*/ 678542 h 1081313"/>
              <a:gd name="connsiteX8" fmla="*/ 1435100 w 1718128"/>
              <a:gd name="connsiteY8" fmla="*/ 547913 h 1081313"/>
              <a:gd name="connsiteX9" fmla="*/ 1587500 w 1718128"/>
              <a:gd name="connsiteY9" fmla="*/ 493485 h 1081313"/>
              <a:gd name="connsiteX10" fmla="*/ 1718128 w 1718128"/>
              <a:gd name="connsiteY10" fmla="*/ 330200 h 1081313"/>
              <a:gd name="connsiteX11" fmla="*/ 1489529 w 1718128"/>
              <a:gd name="connsiteY11" fmla="*/ 177800 h 1081313"/>
              <a:gd name="connsiteX12" fmla="*/ 1032329 w 1718128"/>
              <a:gd name="connsiteY12" fmla="*/ 25400 h 1081313"/>
              <a:gd name="connsiteX13" fmla="*/ 803729 w 1718128"/>
              <a:gd name="connsiteY13" fmla="*/ 25399 h 1081313"/>
              <a:gd name="connsiteX14" fmla="*/ 422729 w 1718128"/>
              <a:gd name="connsiteY14" fmla="*/ 156028 h 1081313"/>
              <a:gd name="connsiteX15" fmla="*/ 292100 w 1718128"/>
              <a:gd name="connsiteY15" fmla="*/ 264885 h 1081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8128" h="1081313">
                <a:moveTo>
                  <a:pt x="292100" y="264885"/>
                </a:moveTo>
                <a:cubicBezTo>
                  <a:pt x="228600" y="332013"/>
                  <a:pt x="83458" y="457199"/>
                  <a:pt x="41729" y="558799"/>
                </a:cubicBezTo>
                <a:cubicBezTo>
                  <a:pt x="0" y="660399"/>
                  <a:pt x="12700" y="791028"/>
                  <a:pt x="41729" y="874485"/>
                </a:cubicBezTo>
                <a:cubicBezTo>
                  <a:pt x="70758" y="957942"/>
                  <a:pt x="128814" y="1037771"/>
                  <a:pt x="215900" y="1059542"/>
                </a:cubicBezTo>
                <a:cubicBezTo>
                  <a:pt x="302986" y="1081313"/>
                  <a:pt x="478972" y="1046842"/>
                  <a:pt x="564243" y="1005113"/>
                </a:cubicBezTo>
                <a:cubicBezTo>
                  <a:pt x="649514" y="963384"/>
                  <a:pt x="662215" y="854527"/>
                  <a:pt x="727529" y="809170"/>
                </a:cubicBezTo>
                <a:cubicBezTo>
                  <a:pt x="792843" y="763813"/>
                  <a:pt x="867229" y="754741"/>
                  <a:pt x="956129" y="732970"/>
                </a:cubicBezTo>
                <a:cubicBezTo>
                  <a:pt x="1045029" y="711199"/>
                  <a:pt x="1181100" y="709385"/>
                  <a:pt x="1260929" y="678542"/>
                </a:cubicBezTo>
                <a:cubicBezTo>
                  <a:pt x="1340758" y="647699"/>
                  <a:pt x="1380672" y="578756"/>
                  <a:pt x="1435100" y="547913"/>
                </a:cubicBezTo>
                <a:lnTo>
                  <a:pt x="1587500" y="493485"/>
                </a:lnTo>
                <a:lnTo>
                  <a:pt x="1718128" y="330200"/>
                </a:lnTo>
                <a:cubicBezTo>
                  <a:pt x="1674585" y="188686"/>
                  <a:pt x="1603829" y="228600"/>
                  <a:pt x="1489529" y="177800"/>
                </a:cubicBezTo>
                <a:cubicBezTo>
                  <a:pt x="1375229" y="127000"/>
                  <a:pt x="1146629" y="50800"/>
                  <a:pt x="1032329" y="25400"/>
                </a:cubicBezTo>
                <a:cubicBezTo>
                  <a:pt x="918029" y="0"/>
                  <a:pt x="905329" y="3628"/>
                  <a:pt x="803729" y="25399"/>
                </a:cubicBezTo>
                <a:cubicBezTo>
                  <a:pt x="702129" y="47170"/>
                  <a:pt x="508001" y="116114"/>
                  <a:pt x="422729" y="156028"/>
                </a:cubicBezTo>
                <a:cubicBezTo>
                  <a:pt x="337457" y="195942"/>
                  <a:pt x="355600" y="197757"/>
                  <a:pt x="292100" y="264885"/>
                </a:cubicBezTo>
                <a:close/>
              </a:path>
            </a:pathLst>
          </a:custGeom>
          <a:gradFill flip="none" rotWithShape="1">
            <a:gsLst>
              <a:gs pos="0">
                <a:srgbClr val="40EDF6"/>
              </a:gs>
              <a:gs pos="50000">
                <a:srgbClr val="6FF2F9"/>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ckwell" panose="02060603020205020403" pitchFamily="18" charset="0"/>
            </a:endParaRPr>
          </a:p>
        </p:txBody>
      </p:sp>
      <p:sp>
        <p:nvSpPr>
          <p:cNvPr id="23" name="Freeform 22"/>
          <p:cNvSpPr/>
          <p:nvPr/>
        </p:nvSpPr>
        <p:spPr>
          <a:xfrm rot="11558424">
            <a:off x="5438849" y="2964984"/>
            <a:ext cx="2230593" cy="1072015"/>
          </a:xfrm>
          <a:custGeom>
            <a:avLst/>
            <a:gdLst>
              <a:gd name="connsiteX0" fmla="*/ 217714 w 1578429"/>
              <a:gd name="connsiteY0" fmla="*/ 283028 h 979714"/>
              <a:gd name="connsiteX1" fmla="*/ 108857 w 1578429"/>
              <a:gd name="connsiteY1" fmla="*/ 489857 h 979714"/>
              <a:gd name="connsiteX2" fmla="*/ 0 w 1578429"/>
              <a:gd name="connsiteY2" fmla="*/ 794657 h 979714"/>
              <a:gd name="connsiteX3" fmla="*/ 174171 w 1578429"/>
              <a:gd name="connsiteY3" fmla="*/ 979714 h 979714"/>
              <a:gd name="connsiteX4" fmla="*/ 522514 w 1578429"/>
              <a:gd name="connsiteY4" fmla="*/ 925285 h 979714"/>
              <a:gd name="connsiteX5" fmla="*/ 685800 w 1578429"/>
              <a:gd name="connsiteY5" fmla="*/ 729342 h 979714"/>
              <a:gd name="connsiteX6" fmla="*/ 914400 w 1578429"/>
              <a:gd name="connsiteY6" fmla="*/ 653142 h 979714"/>
              <a:gd name="connsiteX7" fmla="*/ 1219200 w 1578429"/>
              <a:gd name="connsiteY7" fmla="*/ 598714 h 979714"/>
              <a:gd name="connsiteX8" fmla="*/ 1393371 w 1578429"/>
              <a:gd name="connsiteY8" fmla="*/ 468085 h 979714"/>
              <a:gd name="connsiteX9" fmla="*/ 1545771 w 1578429"/>
              <a:gd name="connsiteY9" fmla="*/ 413657 h 979714"/>
              <a:gd name="connsiteX10" fmla="*/ 1578429 w 1578429"/>
              <a:gd name="connsiteY10" fmla="*/ 315685 h 979714"/>
              <a:gd name="connsiteX11" fmla="*/ 1426029 w 1578429"/>
              <a:gd name="connsiteY11" fmla="*/ 206828 h 979714"/>
              <a:gd name="connsiteX12" fmla="*/ 1251857 w 1578429"/>
              <a:gd name="connsiteY12" fmla="*/ 76200 h 979714"/>
              <a:gd name="connsiteX13" fmla="*/ 968829 w 1578429"/>
              <a:gd name="connsiteY13" fmla="*/ 21771 h 979714"/>
              <a:gd name="connsiteX14" fmla="*/ 740229 w 1578429"/>
              <a:gd name="connsiteY14" fmla="*/ 0 h 979714"/>
              <a:gd name="connsiteX15" fmla="*/ 381000 w 1578429"/>
              <a:gd name="connsiteY15" fmla="*/ 76200 h 979714"/>
              <a:gd name="connsiteX16" fmla="*/ 250371 w 1578429"/>
              <a:gd name="connsiteY16" fmla="*/ 185057 h 979714"/>
              <a:gd name="connsiteX17" fmla="*/ 217714 w 1578429"/>
              <a:gd name="connsiteY17" fmla="*/ 283028 h 979714"/>
              <a:gd name="connsiteX0" fmla="*/ 217714 w 1578429"/>
              <a:gd name="connsiteY0" fmla="*/ 283028 h 979714"/>
              <a:gd name="connsiteX1" fmla="*/ 0 w 1578429"/>
              <a:gd name="connsiteY1" fmla="*/ 478971 h 979714"/>
              <a:gd name="connsiteX2" fmla="*/ 0 w 1578429"/>
              <a:gd name="connsiteY2" fmla="*/ 794657 h 979714"/>
              <a:gd name="connsiteX3" fmla="*/ 174171 w 1578429"/>
              <a:gd name="connsiteY3" fmla="*/ 979714 h 979714"/>
              <a:gd name="connsiteX4" fmla="*/ 522514 w 1578429"/>
              <a:gd name="connsiteY4" fmla="*/ 925285 h 979714"/>
              <a:gd name="connsiteX5" fmla="*/ 685800 w 1578429"/>
              <a:gd name="connsiteY5" fmla="*/ 729342 h 979714"/>
              <a:gd name="connsiteX6" fmla="*/ 914400 w 1578429"/>
              <a:gd name="connsiteY6" fmla="*/ 653142 h 979714"/>
              <a:gd name="connsiteX7" fmla="*/ 1219200 w 1578429"/>
              <a:gd name="connsiteY7" fmla="*/ 598714 h 979714"/>
              <a:gd name="connsiteX8" fmla="*/ 1393371 w 1578429"/>
              <a:gd name="connsiteY8" fmla="*/ 468085 h 979714"/>
              <a:gd name="connsiteX9" fmla="*/ 1545771 w 1578429"/>
              <a:gd name="connsiteY9" fmla="*/ 413657 h 979714"/>
              <a:gd name="connsiteX10" fmla="*/ 1578429 w 1578429"/>
              <a:gd name="connsiteY10" fmla="*/ 315685 h 979714"/>
              <a:gd name="connsiteX11" fmla="*/ 1426029 w 1578429"/>
              <a:gd name="connsiteY11" fmla="*/ 206828 h 979714"/>
              <a:gd name="connsiteX12" fmla="*/ 1251857 w 1578429"/>
              <a:gd name="connsiteY12" fmla="*/ 76200 h 979714"/>
              <a:gd name="connsiteX13" fmla="*/ 968829 w 1578429"/>
              <a:gd name="connsiteY13" fmla="*/ 21771 h 979714"/>
              <a:gd name="connsiteX14" fmla="*/ 740229 w 1578429"/>
              <a:gd name="connsiteY14" fmla="*/ 0 h 979714"/>
              <a:gd name="connsiteX15" fmla="*/ 381000 w 1578429"/>
              <a:gd name="connsiteY15" fmla="*/ 76200 h 979714"/>
              <a:gd name="connsiteX16" fmla="*/ 250371 w 1578429"/>
              <a:gd name="connsiteY16" fmla="*/ 185057 h 979714"/>
              <a:gd name="connsiteX17" fmla="*/ 217714 w 1578429"/>
              <a:gd name="connsiteY17" fmla="*/ 283028 h 979714"/>
              <a:gd name="connsiteX0" fmla="*/ 228600 w 1578429"/>
              <a:gd name="connsiteY0" fmla="*/ 174171 h 979714"/>
              <a:gd name="connsiteX1" fmla="*/ 0 w 1578429"/>
              <a:gd name="connsiteY1" fmla="*/ 478971 h 979714"/>
              <a:gd name="connsiteX2" fmla="*/ 0 w 1578429"/>
              <a:gd name="connsiteY2" fmla="*/ 794657 h 979714"/>
              <a:gd name="connsiteX3" fmla="*/ 174171 w 1578429"/>
              <a:gd name="connsiteY3" fmla="*/ 979714 h 979714"/>
              <a:gd name="connsiteX4" fmla="*/ 522514 w 1578429"/>
              <a:gd name="connsiteY4" fmla="*/ 925285 h 979714"/>
              <a:gd name="connsiteX5" fmla="*/ 685800 w 1578429"/>
              <a:gd name="connsiteY5" fmla="*/ 729342 h 979714"/>
              <a:gd name="connsiteX6" fmla="*/ 914400 w 1578429"/>
              <a:gd name="connsiteY6" fmla="*/ 653142 h 979714"/>
              <a:gd name="connsiteX7" fmla="*/ 1219200 w 1578429"/>
              <a:gd name="connsiteY7" fmla="*/ 598714 h 979714"/>
              <a:gd name="connsiteX8" fmla="*/ 1393371 w 1578429"/>
              <a:gd name="connsiteY8" fmla="*/ 468085 h 979714"/>
              <a:gd name="connsiteX9" fmla="*/ 1545771 w 1578429"/>
              <a:gd name="connsiteY9" fmla="*/ 413657 h 979714"/>
              <a:gd name="connsiteX10" fmla="*/ 1578429 w 1578429"/>
              <a:gd name="connsiteY10" fmla="*/ 315685 h 979714"/>
              <a:gd name="connsiteX11" fmla="*/ 1426029 w 1578429"/>
              <a:gd name="connsiteY11" fmla="*/ 206828 h 979714"/>
              <a:gd name="connsiteX12" fmla="*/ 1251857 w 1578429"/>
              <a:gd name="connsiteY12" fmla="*/ 76200 h 979714"/>
              <a:gd name="connsiteX13" fmla="*/ 968829 w 1578429"/>
              <a:gd name="connsiteY13" fmla="*/ 21771 h 979714"/>
              <a:gd name="connsiteX14" fmla="*/ 740229 w 1578429"/>
              <a:gd name="connsiteY14" fmla="*/ 0 h 979714"/>
              <a:gd name="connsiteX15" fmla="*/ 381000 w 1578429"/>
              <a:gd name="connsiteY15" fmla="*/ 76200 h 979714"/>
              <a:gd name="connsiteX16" fmla="*/ 250371 w 1578429"/>
              <a:gd name="connsiteY16" fmla="*/ 185057 h 979714"/>
              <a:gd name="connsiteX17" fmla="*/ 228600 w 1578429"/>
              <a:gd name="connsiteY17" fmla="*/ 174171 h 979714"/>
              <a:gd name="connsiteX0" fmla="*/ 228600 w 1578429"/>
              <a:gd name="connsiteY0" fmla="*/ 228600 h 1034143"/>
              <a:gd name="connsiteX1" fmla="*/ 0 w 1578429"/>
              <a:gd name="connsiteY1" fmla="*/ 533400 h 1034143"/>
              <a:gd name="connsiteX2" fmla="*/ 0 w 1578429"/>
              <a:gd name="connsiteY2" fmla="*/ 849086 h 1034143"/>
              <a:gd name="connsiteX3" fmla="*/ 174171 w 1578429"/>
              <a:gd name="connsiteY3" fmla="*/ 1034143 h 1034143"/>
              <a:gd name="connsiteX4" fmla="*/ 522514 w 1578429"/>
              <a:gd name="connsiteY4" fmla="*/ 979714 h 1034143"/>
              <a:gd name="connsiteX5" fmla="*/ 685800 w 1578429"/>
              <a:gd name="connsiteY5" fmla="*/ 783771 h 1034143"/>
              <a:gd name="connsiteX6" fmla="*/ 914400 w 1578429"/>
              <a:gd name="connsiteY6" fmla="*/ 707571 h 1034143"/>
              <a:gd name="connsiteX7" fmla="*/ 1219200 w 1578429"/>
              <a:gd name="connsiteY7" fmla="*/ 653143 h 1034143"/>
              <a:gd name="connsiteX8" fmla="*/ 1393371 w 1578429"/>
              <a:gd name="connsiteY8" fmla="*/ 522514 h 1034143"/>
              <a:gd name="connsiteX9" fmla="*/ 1545771 w 1578429"/>
              <a:gd name="connsiteY9" fmla="*/ 468086 h 1034143"/>
              <a:gd name="connsiteX10" fmla="*/ 1578429 w 1578429"/>
              <a:gd name="connsiteY10" fmla="*/ 370114 h 1034143"/>
              <a:gd name="connsiteX11" fmla="*/ 1426029 w 1578429"/>
              <a:gd name="connsiteY11" fmla="*/ 261257 h 1034143"/>
              <a:gd name="connsiteX12" fmla="*/ 1251857 w 1578429"/>
              <a:gd name="connsiteY12" fmla="*/ 130629 h 1034143"/>
              <a:gd name="connsiteX13" fmla="*/ 968829 w 1578429"/>
              <a:gd name="connsiteY13" fmla="*/ 76200 h 1034143"/>
              <a:gd name="connsiteX14" fmla="*/ 762000 w 1578429"/>
              <a:gd name="connsiteY14" fmla="*/ 0 h 1034143"/>
              <a:gd name="connsiteX15" fmla="*/ 381000 w 1578429"/>
              <a:gd name="connsiteY15" fmla="*/ 130629 h 1034143"/>
              <a:gd name="connsiteX16" fmla="*/ 250371 w 1578429"/>
              <a:gd name="connsiteY16" fmla="*/ 239486 h 1034143"/>
              <a:gd name="connsiteX17" fmla="*/ 228600 w 1578429"/>
              <a:gd name="connsiteY17" fmla="*/ 228600 h 1034143"/>
              <a:gd name="connsiteX0" fmla="*/ 228600 w 1578429"/>
              <a:gd name="connsiteY0" fmla="*/ 228600 h 1034143"/>
              <a:gd name="connsiteX1" fmla="*/ 0 w 1578429"/>
              <a:gd name="connsiteY1" fmla="*/ 533400 h 1034143"/>
              <a:gd name="connsiteX2" fmla="*/ 0 w 1578429"/>
              <a:gd name="connsiteY2" fmla="*/ 849086 h 1034143"/>
              <a:gd name="connsiteX3" fmla="*/ 174171 w 1578429"/>
              <a:gd name="connsiteY3" fmla="*/ 1034143 h 1034143"/>
              <a:gd name="connsiteX4" fmla="*/ 522514 w 1578429"/>
              <a:gd name="connsiteY4" fmla="*/ 979714 h 1034143"/>
              <a:gd name="connsiteX5" fmla="*/ 685800 w 1578429"/>
              <a:gd name="connsiteY5" fmla="*/ 783771 h 1034143"/>
              <a:gd name="connsiteX6" fmla="*/ 914400 w 1578429"/>
              <a:gd name="connsiteY6" fmla="*/ 707571 h 1034143"/>
              <a:gd name="connsiteX7" fmla="*/ 1219200 w 1578429"/>
              <a:gd name="connsiteY7" fmla="*/ 653143 h 1034143"/>
              <a:gd name="connsiteX8" fmla="*/ 1393371 w 1578429"/>
              <a:gd name="connsiteY8" fmla="*/ 522514 h 1034143"/>
              <a:gd name="connsiteX9" fmla="*/ 1545771 w 1578429"/>
              <a:gd name="connsiteY9" fmla="*/ 468086 h 1034143"/>
              <a:gd name="connsiteX10" fmla="*/ 1578429 w 1578429"/>
              <a:gd name="connsiteY10" fmla="*/ 370114 h 1034143"/>
              <a:gd name="connsiteX11" fmla="*/ 1426029 w 1578429"/>
              <a:gd name="connsiteY11" fmla="*/ 261257 h 1034143"/>
              <a:gd name="connsiteX12" fmla="*/ 1251857 w 1578429"/>
              <a:gd name="connsiteY12" fmla="*/ 130629 h 1034143"/>
              <a:gd name="connsiteX13" fmla="*/ 990600 w 1578429"/>
              <a:gd name="connsiteY13" fmla="*/ 1 h 1034143"/>
              <a:gd name="connsiteX14" fmla="*/ 762000 w 1578429"/>
              <a:gd name="connsiteY14" fmla="*/ 0 h 1034143"/>
              <a:gd name="connsiteX15" fmla="*/ 381000 w 1578429"/>
              <a:gd name="connsiteY15" fmla="*/ 130629 h 1034143"/>
              <a:gd name="connsiteX16" fmla="*/ 250371 w 1578429"/>
              <a:gd name="connsiteY16" fmla="*/ 239486 h 1034143"/>
              <a:gd name="connsiteX17" fmla="*/ 228600 w 1578429"/>
              <a:gd name="connsiteY17" fmla="*/ 228600 h 1034143"/>
              <a:gd name="connsiteX0" fmla="*/ 228600 w 1578429"/>
              <a:gd name="connsiteY0" fmla="*/ 228600 h 1034143"/>
              <a:gd name="connsiteX1" fmla="*/ 0 w 1578429"/>
              <a:gd name="connsiteY1" fmla="*/ 533400 h 1034143"/>
              <a:gd name="connsiteX2" fmla="*/ 0 w 1578429"/>
              <a:gd name="connsiteY2" fmla="*/ 849086 h 1034143"/>
              <a:gd name="connsiteX3" fmla="*/ 174171 w 1578429"/>
              <a:gd name="connsiteY3" fmla="*/ 1034143 h 1034143"/>
              <a:gd name="connsiteX4" fmla="*/ 522514 w 1578429"/>
              <a:gd name="connsiteY4" fmla="*/ 979714 h 1034143"/>
              <a:gd name="connsiteX5" fmla="*/ 685800 w 1578429"/>
              <a:gd name="connsiteY5" fmla="*/ 783771 h 1034143"/>
              <a:gd name="connsiteX6" fmla="*/ 914400 w 1578429"/>
              <a:gd name="connsiteY6" fmla="*/ 707571 h 1034143"/>
              <a:gd name="connsiteX7" fmla="*/ 1219200 w 1578429"/>
              <a:gd name="connsiteY7" fmla="*/ 653143 h 1034143"/>
              <a:gd name="connsiteX8" fmla="*/ 1393371 w 1578429"/>
              <a:gd name="connsiteY8" fmla="*/ 522514 h 1034143"/>
              <a:gd name="connsiteX9" fmla="*/ 1545771 w 1578429"/>
              <a:gd name="connsiteY9" fmla="*/ 468086 h 1034143"/>
              <a:gd name="connsiteX10" fmla="*/ 1578429 w 1578429"/>
              <a:gd name="connsiteY10" fmla="*/ 370114 h 1034143"/>
              <a:gd name="connsiteX11" fmla="*/ 1426029 w 1578429"/>
              <a:gd name="connsiteY11" fmla="*/ 261257 h 1034143"/>
              <a:gd name="connsiteX12" fmla="*/ 1447800 w 1578429"/>
              <a:gd name="connsiteY12" fmla="*/ 152401 h 1034143"/>
              <a:gd name="connsiteX13" fmla="*/ 990600 w 1578429"/>
              <a:gd name="connsiteY13" fmla="*/ 1 h 1034143"/>
              <a:gd name="connsiteX14" fmla="*/ 762000 w 1578429"/>
              <a:gd name="connsiteY14" fmla="*/ 0 h 1034143"/>
              <a:gd name="connsiteX15" fmla="*/ 381000 w 1578429"/>
              <a:gd name="connsiteY15" fmla="*/ 130629 h 1034143"/>
              <a:gd name="connsiteX16" fmla="*/ 250371 w 1578429"/>
              <a:gd name="connsiteY16" fmla="*/ 239486 h 1034143"/>
              <a:gd name="connsiteX17" fmla="*/ 228600 w 1578429"/>
              <a:gd name="connsiteY17" fmla="*/ 228600 h 1034143"/>
              <a:gd name="connsiteX0" fmla="*/ 228600 w 1578429"/>
              <a:gd name="connsiteY0" fmla="*/ 228600 h 1034143"/>
              <a:gd name="connsiteX1" fmla="*/ 0 w 1578429"/>
              <a:gd name="connsiteY1" fmla="*/ 533400 h 1034143"/>
              <a:gd name="connsiteX2" fmla="*/ 0 w 1578429"/>
              <a:gd name="connsiteY2" fmla="*/ 849086 h 1034143"/>
              <a:gd name="connsiteX3" fmla="*/ 174171 w 1578429"/>
              <a:gd name="connsiteY3" fmla="*/ 1034143 h 1034143"/>
              <a:gd name="connsiteX4" fmla="*/ 522514 w 1578429"/>
              <a:gd name="connsiteY4" fmla="*/ 979714 h 1034143"/>
              <a:gd name="connsiteX5" fmla="*/ 685800 w 1578429"/>
              <a:gd name="connsiteY5" fmla="*/ 783771 h 1034143"/>
              <a:gd name="connsiteX6" fmla="*/ 914400 w 1578429"/>
              <a:gd name="connsiteY6" fmla="*/ 707571 h 1034143"/>
              <a:gd name="connsiteX7" fmla="*/ 1219200 w 1578429"/>
              <a:gd name="connsiteY7" fmla="*/ 653143 h 1034143"/>
              <a:gd name="connsiteX8" fmla="*/ 1393371 w 1578429"/>
              <a:gd name="connsiteY8" fmla="*/ 522514 h 1034143"/>
              <a:gd name="connsiteX9" fmla="*/ 1545771 w 1578429"/>
              <a:gd name="connsiteY9" fmla="*/ 468086 h 1034143"/>
              <a:gd name="connsiteX10" fmla="*/ 1578429 w 1578429"/>
              <a:gd name="connsiteY10" fmla="*/ 370114 h 1034143"/>
              <a:gd name="connsiteX11" fmla="*/ 1447800 w 1578429"/>
              <a:gd name="connsiteY11" fmla="*/ 152401 h 1034143"/>
              <a:gd name="connsiteX12" fmla="*/ 990600 w 1578429"/>
              <a:gd name="connsiteY12" fmla="*/ 1 h 1034143"/>
              <a:gd name="connsiteX13" fmla="*/ 762000 w 1578429"/>
              <a:gd name="connsiteY13" fmla="*/ 0 h 1034143"/>
              <a:gd name="connsiteX14" fmla="*/ 381000 w 1578429"/>
              <a:gd name="connsiteY14" fmla="*/ 130629 h 1034143"/>
              <a:gd name="connsiteX15" fmla="*/ 250371 w 1578429"/>
              <a:gd name="connsiteY15" fmla="*/ 239486 h 1034143"/>
              <a:gd name="connsiteX16" fmla="*/ 228600 w 1578429"/>
              <a:gd name="connsiteY16" fmla="*/ 228600 h 1034143"/>
              <a:gd name="connsiteX0" fmla="*/ 228600 w 1676400"/>
              <a:gd name="connsiteY0" fmla="*/ 228600 h 1034143"/>
              <a:gd name="connsiteX1" fmla="*/ 0 w 1676400"/>
              <a:gd name="connsiteY1" fmla="*/ 533400 h 1034143"/>
              <a:gd name="connsiteX2" fmla="*/ 0 w 1676400"/>
              <a:gd name="connsiteY2" fmla="*/ 849086 h 1034143"/>
              <a:gd name="connsiteX3" fmla="*/ 174171 w 1676400"/>
              <a:gd name="connsiteY3" fmla="*/ 1034143 h 1034143"/>
              <a:gd name="connsiteX4" fmla="*/ 522514 w 1676400"/>
              <a:gd name="connsiteY4" fmla="*/ 979714 h 1034143"/>
              <a:gd name="connsiteX5" fmla="*/ 685800 w 1676400"/>
              <a:gd name="connsiteY5" fmla="*/ 783771 h 1034143"/>
              <a:gd name="connsiteX6" fmla="*/ 914400 w 1676400"/>
              <a:gd name="connsiteY6" fmla="*/ 707571 h 1034143"/>
              <a:gd name="connsiteX7" fmla="*/ 1219200 w 1676400"/>
              <a:gd name="connsiteY7" fmla="*/ 653143 h 1034143"/>
              <a:gd name="connsiteX8" fmla="*/ 1393371 w 1676400"/>
              <a:gd name="connsiteY8" fmla="*/ 522514 h 1034143"/>
              <a:gd name="connsiteX9" fmla="*/ 1545771 w 1676400"/>
              <a:gd name="connsiteY9" fmla="*/ 468086 h 1034143"/>
              <a:gd name="connsiteX10" fmla="*/ 1676400 w 1676400"/>
              <a:gd name="connsiteY10" fmla="*/ 381001 h 1034143"/>
              <a:gd name="connsiteX11" fmla="*/ 1447800 w 1676400"/>
              <a:gd name="connsiteY11" fmla="*/ 152401 h 1034143"/>
              <a:gd name="connsiteX12" fmla="*/ 990600 w 1676400"/>
              <a:gd name="connsiteY12" fmla="*/ 1 h 1034143"/>
              <a:gd name="connsiteX13" fmla="*/ 762000 w 1676400"/>
              <a:gd name="connsiteY13" fmla="*/ 0 h 1034143"/>
              <a:gd name="connsiteX14" fmla="*/ 381000 w 1676400"/>
              <a:gd name="connsiteY14" fmla="*/ 130629 h 1034143"/>
              <a:gd name="connsiteX15" fmla="*/ 250371 w 1676400"/>
              <a:gd name="connsiteY15" fmla="*/ 239486 h 1034143"/>
              <a:gd name="connsiteX16" fmla="*/ 228600 w 1676400"/>
              <a:gd name="connsiteY16" fmla="*/ 228600 h 1034143"/>
              <a:gd name="connsiteX0" fmla="*/ 228600 w 1676400"/>
              <a:gd name="connsiteY0" fmla="*/ 228600 h 1034143"/>
              <a:gd name="connsiteX1" fmla="*/ 0 w 1676400"/>
              <a:gd name="connsiteY1" fmla="*/ 533400 h 1034143"/>
              <a:gd name="connsiteX2" fmla="*/ 0 w 1676400"/>
              <a:gd name="connsiteY2" fmla="*/ 849086 h 1034143"/>
              <a:gd name="connsiteX3" fmla="*/ 174171 w 1676400"/>
              <a:gd name="connsiteY3" fmla="*/ 1034143 h 1034143"/>
              <a:gd name="connsiteX4" fmla="*/ 522514 w 1676400"/>
              <a:gd name="connsiteY4" fmla="*/ 979714 h 1034143"/>
              <a:gd name="connsiteX5" fmla="*/ 685800 w 1676400"/>
              <a:gd name="connsiteY5" fmla="*/ 783771 h 1034143"/>
              <a:gd name="connsiteX6" fmla="*/ 914400 w 1676400"/>
              <a:gd name="connsiteY6" fmla="*/ 707571 h 1034143"/>
              <a:gd name="connsiteX7" fmla="*/ 1219200 w 1676400"/>
              <a:gd name="connsiteY7" fmla="*/ 653143 h 1034143"/>
              <a:gd name="connsiteX8" fmla="*/ 1393371 w 1676400"/>
              <a:gd name="connsiteY8" fmla="*/ 522514 h 1034143"/>
              <a:gd name="connsiteX9" fmla="*/ 1545771 w 1676400"/>
              <a:gd name="connsiteY9" fmla="*/ 468086 h 1034143"/>
              <a:gd name="connsiteX10" fmla="*/ 1676400 w 1676400"/>
              <a:gd name="connsiteY10" fmla="*/ 381001 h 1034143"/>
              <a:gd name="connsiteX11" fmla="*/ 1447800 w 1676400"/>
              <a:gd name="connsiteY11" fmla="*/ 152401 h 1034143"/>
              <a:gd name="connsiteX12" fmla="*/ 990600 w 1676400"/>
              <a:gd name="connsiteY12" fmla="*/ 1 h 1034143"/>
              <a:gd name="connsiteX13" fmla="*/ 762000 w 1676400"/>
              <a:gd name="connsiteY13" fmla="*/ 0 h 1034143"/>
              <a:gd name="connsiteX14" fmla="*/ 381000 w 1676400"/>
              <a:gd name="connsiteY14" fmla="*/ 130629 h 1034143"/>
              <a:gd name="connsiteX15" fmla="*/ 250371 w 1676400"/>
              <a:gd name="connsiteY15" fmla="*/ 239486 h 1034143"/>
              <a:gd name="connsiteX16" fmla="*/ 228600 w 1676400"/>
              <a:gd name="connsiteY16" fmla="*/ 228600 h 1034143"/>
              <a:gd name="connsiteX0" fmla="*/ 250371 w 1676400"/>
              <a:gd name="connsiteY0" fmla="*/ 239486 h 1034143"/>
              <a:gd name="connsiteX1" fmla="*/ 0 w 1676400"/>
              <a:gd name="connsiteY1" fmla="*/ 533400 h 1034143"/>
              <a:gd name="connsiteX2" fmla="*/ 0 w 1676400"/>
              <a:gd name="connsiteY2" fmla="*/ 849086 h 1034143"/>
              <a:gd name="connsiteX3" fmla="*/ 174171 w 1676400"/>
              <a:gd name="connsiteY3" fmla="*/ 1034143 h 1034143"/>
              <a:gd name="connsiteX4" fmla="*/ 522514 w 1676400"/>
              <a:gd name="connsiteY4" fmla="*/ 979714 h 1034143"/>
              <a:gd name="connsiteX5" fmla="*/ 685800 w 1676400"/>
              <a:gd name="connsiteY5" fmla="*/ 783771 h 1034143"/>
              <a:gd name="connsiteX6" fmla="*/ 914400 w 1676400"/>
              <a:gd name="connsiteY6" fmla="*/ 707571 h 1034143"/>
              <a:gd name="connsiteX7" fmla="*/ 1219200 w 1676400"/>
              <a:gd name="connsiteY7" fmla="*/ 653143 h 1034143"/>
              <a:gd name="connsiteX8" fmla="*/ 1393371 w 1676400"/>
              <a:gd name="connsiteY8" fmla="*/ 522514 h 1034143"/>
              <a:gd name="connsiteX9" fmla="*/ 1545771 w 1676400"/>
              <a:gd name="connsiteY9" fmla="*/ 468086 h 1034143"/>
              <a:gd name="connsiteX10" fmla="*/ 1676400 w 1676400"/>
              <a:gd name="connsiteY10" fmla="*/ 381001 h 1034143"/>
              <a:gd name="connsiteX11" fmla="*/ 1447800 w 1676400"/>
              <a:gd name="connsiteY11" fmla="*/ 152401 h 1034143"/>
              <a:gd name="connsiteX12" fmla="*/ 990600 w 1676400"/>
              <a:gd name="connsiteY12" fmla="*/ 1 h 1034143"/>
              <a:gd name="connsiteX13" fmla="*/ 762000 w 1676400"/>
              <a:gd name="connsiteY13" fmla="*/ 0 h 1034143"/>
              <a:gd name="connsiteX14" fmla="*/ 381000 w 1676400"/>
              <a:gd name="connsiteY14" fmla="*/ 130629 h 1034143"/>
              <a:gd name="connsiteX15" fmla="*/ 250371 w 1676400"/>
              <a:gd name="connsiteY15" fmla="*/ 239486 h 1034143"/>
              <a:gd name="connsiteX0" fmla="*/ 250371 w 1676399"/>
              <a:gd name="connsiteY0" fmla="*/ 239486 h 1034143"/>
              <a:gd name="connsiteX1" fmla="*/ 0 w 1676399"/>
              <a:gd name="connsiteY1" fmla="*/ 533400 h 1034143"/>
              <a:gd name="connsiteX2" fmla="*/ 0 w 1676399"/>
              <a:gd name="connsiteY2" fmla="*/ 849086 h 1034143"/>
              <a:gd name="connsiteX3" fmla="*/ 174171 w 1676399"/>
              <a:gd name="connsiteY3" fmla="*/ 1034143 h 1034143"/>
              <a:gd name="connsiteX4" fmla="*/ 522514 w 1676399"/>
              <a:gd name="connsiteY4" fmla="*/ 979714 h 1034143"/>
              <a:gd name="connsiteX5" fmla="*/ 685800 w 1676399"/>
              <a:gd name="connsiteY5" fmla="*/ 783771 h 1034143"/>
              <a:gd name="connsiteX6" fmla="*/ 914400 w 1676399"/>
              <a:gd name="connsiteY6" fmla="*/ 707571 h 1034143"/>
              <a:gd name="connsiteX7" fmla="*/ 1219200 w 1676399"/>
              <a:gd name="connsiteY7" fmla="*/ 653143 h 1034143"/>
              <a:gd name="connsiteX8" fmla="*/ 1393371 w 1676399"/>
              <a:gd name="connsiteY8" fmla="*/ 522514 h 1034143"/>
              <a:gd name="connsiteX9" fmla="*/ 1545771 w 1676399"/>
              <a:gd name="connsiteY9" fmla="*/ 468086 h 1034143"/>
              <a:gd name="connsiteX10" fmla="*/ 1676399 w 1676399"/>
              <a:gd name="connsiteY10" fmla="*/ 304801 h 1034143"/>
              <a:gd name="connsiteX11" fmla="*/ 1447800 w 1676399"/>
              <a:gd name="connsiteY11" fmla="*/ 152401 h 1034143"/>
              <a:gd name="connsiteX12" fmla="*/ 990600 w 1676399"/>
              <a:gd name="connsiteY12" fmla="*/ 1 h 1034143"/>
              <a:gd name="connsiteX13" fmla="*/ 762000 w 1676399"/>
              <a:gd name="connsiteY13" fmla="*/ 0 h 1034143"/>
              <a:gd name="connsiteX14" fmla="*/ 381000 w 1676399"/>
              <a:gd name="connsiteY14" fmla="*/ 130629 h 1034143"/>
              <a:gd name="connsiteX15" fmla="*/ 250371 w 1676399"/>
              <a:gd name="connsiteY15" fmla="*/ 239486 h 1034143"/>
              <a:gd name="connsiteX0" fmla="*/ 250371 w 1676399"/>
              <a:gd name="connsiteY0" fmla="*/ 239486 h 1034143"/>
              <a:gd name="connsiteX1" fmla="*/ 0 w 1676399"/>
              <a:gd name="connsiteY1" fmla="*/ 533400 h 1034143"/>
              <a:gd name="connsiteX2" fmla="*/ 0 w 1676399"/>
              <a:gd name="connsiteY2" fmla="*/ 849086 h 1034143"/>
              <a:gd name="connsiteX3" fmla="*/ 174171 w 1676399"/>
              <a:gd name="connsiteY3" fmla="*/ 1034143 h 1034143"/>
              <a:gd name="connsiteX4" fmla="*/ 522514 w 1676399"/>
              <a:gd name="connsiteY4" fmla="*/ 979714 h 1034143"/>
              <a:gd name="connsiteX5" fmla="*/ 685800 w 1676399"/>
              <a:gd name="connsiteY5" fmla="*/ 783771 h 1034143"/>
              <a:gd name="connsiteX6" fmla="*/ 914400 w 1676399"/>
              <a:gd name="connsiteY6" fmla="*/ 707571 h 1034143"/>
              <a:gd name="connsiteX7" fmla="*/ 1219200 w 1676399"/>
              <a:gd name="connsiteY7" fmla="*/ 653143 h 1034143"/>
              <a:gd name="connsiteX8" fmla="*/ 1393371 w 1676399"/>
              <a:gd name="connsiteY8" fmla="*/ 522514 h 1034143"/>
              <a:gd name="connsiteX9" fmla="*/ 1545771 w 1676399"/>
              <a:gd name="connsiteY9" fmla="*/ 468086 h 1034143"/>
              <a:gd name="connsiteX10" fmla="*/ 1676399 w 1676399"/>
              <a:gd name="connsiteY10" fmla="*/ 304801 h 1034143"/>
              <a:gd name="connsiteX11" fmla="*/ 1447800 w 1676399"/>
              <a:gd name="connsiteY11" fmla="*/ 152401 h 1034143"/>
              <a:gd name="connsiteX12" fmla="*/ 990600 w 1676399"/>
              <a:gd name="connsiteY12" fmla="*/ 1 h 1034143"/>
              <a:gd name="connsiteX13" fmla="*/ 762000 w 1676399"/>
              <a:gd name="connsiteY13" fmla="*/ 0 h 1034143"/>
              <a:gd name="connsiteX14" fmla="*/ 381000 w 1676399"/>
              <a:gd name="connsiteY14" fmla="*/ 130629 h 1034143"/>
              <a:gd name="connsiteX15" fmla="*/ 250371 w 1676399"/>
              <a:gd name="connsiteY15" fmla="*/ 239486 h 1034143"/>
              <a:gd name="connsiteX0" fmla="*/ 250371 w 1676399"/>
              <a:gd name="connsiteY0" fmla="*/ 239486 h 1034143"/>
              <a:gd name="connsiteX1" fmla="*/ 0 w 1676399"/>
              <a:gd name="connsiteY1" fmla="*/ 533400 h 1034143"/>
              <a:gd name="connsiteX2" fmla="*/ 0 w 1676399"/>
              <a:gd name="connsiteY2" fmla="*/ 849086 h 1034143"/>
              <a:gd name="connsiteX3" fmla="*/ 174171 w 1676399"/>
              <a:gd name="connsiteY3" fmla="*/ 1034143 h 1034143"/>
              <a:gd name="connsiteX4" fmla="*/ 522514 w 1676399"/>
              <a:gd name="connsiteY4" fmla="*/ 979714 h 1034143"/>
              <a:gd name="connsiteX5" fmla="*/ 685800 w 1676399"/>
              <a:gd name="connsiteY5" fmla="*/ 783771 h 1034143"/>
              <a:gd name="connsiteX6" fmla="*/ 914400 w 1676399"/>
              <a:gd name="connsiteY6" fmla="*/ 707571 h 1034143"/>
              <a:gd name="connsiteX7" fmla="*/ 1219200 w 1676399"/>
              <a:gd name="connsiteY7" fmla="*/ 653143 h 1034143"/>
              <a:gd name="connsiteX8" fmla="*/ 1393371 w 1676399"/>
              <a:gd name="connsiteY8" fmla="*/ 522514 h 1034143"/>
              <a:gd name="connsiteX9" fmla="*/ 1545771 w 1676399"/>
              <a:gd name="connsiteY9" fmla="*/ 468086 h 1034143"/>
              <a:gd name="connsiteX10" fmla="*/ 1676399 w 1676399"/>
              <a:gd name="connsiteY10" fmla="*/ 304801 h 1034143"/>
              <a:gd name="connsiteX11" fmla="*/ 1447800 w 1676399"/>
              <a:gd name="connsiteY11" fmla="*/ 152401 h 1034143"/>
              <a:gd name="connsiteX12" fmla="*/ 990600 w 1676399"/>
              <a:gd name="connsiteY12" fmla="*/ 1 h 1034143"/>
              <a:gd name="connsiteX13" fmla="*/ 762000 w 1676399"/>
              <a:gd name="connsiteY13" fmla="*/ 0 h 1034143"/>
              <a:gd name="connsiteX14" fmla="*/ 381000 w 1676399"/>
              <a:gd name="connsiteY14" fmla="*/ 130629 h 1034143"/>
              <a:gd name="connsiteX15" fmla="*/ 250371 w 1676399"/>
              <a:gd name="connsiteY15" fmla="*/ 239486 h 1034143"/>
              <a:gd name="connsiteX0" fmla="*/ 250371 w 1676399"/>
              <a:gd name="connsiteY0" fmla="*/ 239486 h 1055914"/>
              <a:gd name="connsiteX1" fmla="*/ 0 w 1676399"/>
              <a:gd name="connsiteY1" fmla="*/ 533400 h 1055914"/>
              <a:gd name="connsiteX2" fmla="*/ 0 w 1676399"/>
              <a:gd name="connsiteY2" fmla="*/ 849086 h 1055914"/>
              <a:gd name="connsiteX3" fmla="*/ 174171 w 1676399"/>
              <a:gd name="connsiteY3" fmla="*/ 1034143 h 1055914"/>
              <a:gd name="connsiteX4" fmla="*/ 522514 w 1676399"/>
              <a:gd name="connsiteY4" fmla="*/ 979714 h 1055914"/>
              <a:gd name="connsiteX5" fmla="*/ 685800 w 1676399"/>
              <a:gd name="connsiteY5" fmla="*/ 783771 h 1055914"/>
              <a:gd name="connsiteX6" fmla="*/ 914400 w 1676399"/>
              <a:gd name="connsiteY6" fmla="*/ 707571 h 1055914"/>
              <a:gd name="connsiteX7" fmla="*/ 1219200 w 1676399"/>
              <a:gd name="connsiteY7" fmla="*/ 653143 h 1055914"/>
              <a:gd name="connsiteX8" fmla="*/ 1393371 w 1676399"/>
              <a:gd name="connsiteY8" fmla="*/ 522514 h 1055914"/>
              <a:gd name="connsiteX9" fmla="*/ 1545771 w 1676399"/>
              <a:gd name="connsiteY9" fmla="*/ 468086 h 1055914"/>
              <a:gd name="connsiteX10" fmla="*/ 1676399 w 1676399"/>
              <a:gd name="connsiteY10" fmla="*/ 304801 h 1055914"/>
              <a:gd name="connsiteX11" fmla="*/ 1447800 w 1676399"/>
              <a:gd name="connsiteY11" fmla="*/ 152401 h 1055914"/>
              <a:gd name="connsiteX12" fmla="*/ 990600 w 1676399"/>
              <a:gd name="connsiteY12" fmla="*/ 1 h 1055914"/>
              <a:gd name="connsiteX13" fmla="*/ 762000 w 1676399"/>
              <a:gd name="connsiteY13" fmla="*/ 0 h 1055914"/>
              <a:gd name="connsiteX14" fmla="*/ 381000 w 1676399"/>
              <a:gd name="connsiteY14" fmla="*/ 130629 h 1055914"/>
              <a:gd name="connsiteX15" fmla="*/ 250371 w 1676399"/>
              <a:gd name="connsiteY15" fmla="*/ 239486 h 1055914"/>
              <a:gd name="connsiteX0" fmla="*/ 292100 w 1718128"/>
              <a:gd name="connsiteY0" fmla="*/ 239486 h 1055914"/>
              <a:gd name="connsiteX1" fmla="*/ 41729 w 1718128"/>
              <a:gd name="connsiteY1" fmla="*/ 533400 h 1055914"/>
              <a:gd name="connsiteX2" fmla="*/ 41729 w 1718128"/>
              <a:gd name="connsiteY2" fmla="*/ 849086 h 1055914"/>
              <a:gd name="connsiteX3" fmla="*/ 215900 w 1718128"/>
              <a:gd name="connsiteY3" fmla="*/ 1034143 h 1055914"/>
              <a:gd name="connsiteX4" fmla="*/ 564243 w 1718128"/>
              <a:gd name="connsiteY4" fmla="*/ 979714 h 1055914"/>
              <a:gd name="connsiteX5" fmla="*/ 727529 w 1718128"/>
              <a:gd name="connsiteY5" fmla="*/ 783771 h 1055914"/>
              <a:gd name="connsiteX6" fmla="*/ 956129 w 1718128"/>
              <a:gd name="connsiteY6" fmla="*/ 707571 h 1055914"/>
              <a:gd name="connsiteX7" fmla="*/ 1260929 w 1718128"/>
              <a:gd name="connsiteY7" fmla="*/ 653143 h 1055914"/>
              <a:gd name="connsiteX8" fmla="*/ 1435100 w 1718128"/>
              <a:gd name="connsiteY8" fmla="*/ 522514 h 1055914"/>
              <a:gd name="connsiteX9" fmla="*/ 1587500 w 1718128"/>
              <a:gd name="connsiteY9" fmla="*/ 468086 h 1055914"/>
              <a:gd name="connsiteX10" fmla="*/ 1718128 w 1718128"/>
              <a:gd name="connsiteY10" fmla="*/ 304801 h 1055914"/>
              <a:gd name="connsiteX11" fmla="*/ 1489529 w 1718128"/>
              <a:gd name="connsiteY11" fmla="*/ 152401 h 1055914"/>
              <a:gd name="connsiteX12" fmla="*/ 1032329 w 1718128"/>
              <a:gd name="connsiteY12" fmla="*/ 1 h 1055914"/>
              <a:gd name="connsiteX13" fmla="*/ 803729 w 1718128"/>
              <a:gd name="connsiteY13" fmla="*/ 0 h 1055914"/>
              <a:gd name="connsiteX14" fmla="*/ 422729 w 1718128"/>
              <a:gd name="connsiteY14" fmla="*/ 130629 h 1055914"/>
              <a:gd name="connsiteX15" fmla="*/ 292100 w 1718128"/>
              <a:gd name="connsiteY15" fmla="*/ 239486 h 1055914"/>
              <a:gd name="connsiteX0" fmla="*/ 292100 w 1718128"/>
              <a:gd name="connsiteY0" fmla="*/ 239486 h 1055914"/>
              <a:gd name="connsiteX1" fmla="*/ 41729 w 1718128"/>
              <a:gd name="connsiteY1" fmla="*/ 533400 h 1055914"/>
              <a:gd name="connsiteX2" fmla="*/ 41729 w 1718128"/>
              <a:gd name="connsiteY2" fmla="*/ 849086 h 1055914"/>
              <a:gd name="connsiteX3" fmla="*/ 215900 w 1718128"/>
              <a:gd name="connsiteY3" fmla="*/ 1034143 h 1055914"/>
              <a:gd name="connsiteX4" fmla="*/ 564243 w 1718128"/>
              <a:gd name="connsiteY4" fmla="*/ 979714 h 1055914"/>
              <a:gd name="connsiteX5" fmla="*/ 727529 w 1718128"/>
              <a:gd name="connsiteY5" fmla="*/ 783771 h 1055914"/>
              <a:gd name="connsiteX6" fmla="*/ 956129 w 1718128"/>
              <a:gd name="connsiteY6" fmla="*/ 707571 h 1055914"/>
              <a:gd name="connsiteX7" fmla="*/ 1260929 w 1718128"/>
              <a:gd name="connsiteY7" fmla="*/ 653143 h 1055914"/>
              <a:gd name="connsiteX8" fmla="*/ 1435100 w 1718128"/>
              <a:gd name="connsiteY8" fmla="*/ 522514 h 1055914"/>
              <a:gd name="connsiteX9" fmla="*/ 1587500 w 1718128"/>
              <a:gd name="connsiteY9" fmla="*/ 468086 h 1055914"/>
              <a:gd name="connsiteX10" fmla="*/ 1718128 w 1718128"/>
              <a:gd name="connsiteY10" fmla="*/ 304801 h 1055914"/>
              <a:gd name="connsiteX11" fmla="*/ 1489529 w 1718128"/>
              <a:gd name="connsiteY11" fmla="*/ 152401 h 1055914"/>
              <a:gd name="connsiteX12" fmla="*/ 1032329 w 1718128"/>
              <a:gd name="connsiteY12" fmla="*/ 1 h 1055914"/>
              <a:gd name="connsiteX13" fmla="*/ 803729 w 1718128"/>
              <a:gd name="connsiteY13" fmla="*/ 0 h 1055914"/>
              <a:gd name="connsiteX14" fmla="*/ 422729 w 1718128"/>
              <a:gd name="connsiteY14" fmla="*/ 130629 h 1055914"/>
              <a:gd name="connsiteX15" fmla="*/ 292100 w 1718128"/>
              <a:gd name="connsiteY15" fmla="*/ 239486 h 1055914"/>
              <a:gd name="connsiteX0" fmla="*/ 292100 w 1718128"/>
              <a:gd name="connsiteY0" fmla="*/ 239486 h 1055914"/>
              <a:gd name="connsiteX1" fmla="*/ 41729 w 1718128"/>
              <a:gd name="connsiteY1" fmla="*/ 533400 h 1055914"/>
              <a:gd name="connsiteX2" fmla="*/ 41729 w 1718128"/>
              <a:gd name="connsiteY2" fmla="*/ 849086 h 1055914"/>
              <a:gd name="connsiteX3" fmla="*/ 215900 w 1718128"/>
              <a:gd name="connsiteY3" fmla="*/ 1034143 h 1055914"/>
              <a:gd name="connsiteX4" fmla="*/ 564243 w 1718128"/>
              <a:gd name="connsiteY4" fmla="*/ 979714 h 1055914"/>
              <a:gd name="connsiteX5" fmla="*/ 727529 w 1718128"/>
              <a:gd name="connsiteY5" fmla="*/ 783771 h 1055914"/>
              <a:gd name="connsiteX6" fmla="*/ 956129 w 1718128"/>
              <a:gd name="connsiteY6" fmla="*/ 707571 h 1055914"/>
              <a:gd name="connsiteX7" fmla="*/ 1260929 w 1718128"/>
              <a:gd name="connsiteY7" fmla="*/ 653143 h 1055914"/>
              <a:gd name="connsiteX8" fmla="*/ 1435100 w 1718128"/>
              <a:gd name="connsiteY8" fmla="*/ 522514 h 1055914"/>
              <a:gd name="connsiteX9" fmla="*/ 1587500 w 1718128"/>
              <a:gd name="connsiteY9" fmla="*/ 468086 h 1055914"/>
              <a:gd name="connsiteX10" fmla="*/ 1718128 w 1718128"/>
              <a:gd name="connsiteY10" fmla="*/ 304801 h 1055914"/>
              <a:gd name="connsiteX11" fmla="*/ 1489529 w 1718128"/>
              <a:gd name="connsiteY11" fmla="*/ 152401 h 1055914"/>
              <a:gd name="connsiteX12" fmla="*/ 1032329 w 1718128"/>
              <a:gd name="connsiteY12" fmla="*/ 1 h 1055914"/>
              <a:gd name="connsiteX13" fmla="*/ 803729 w 1718128"/>
              <a:gd name="connsiteY13" fmla="*/ 0 h 1055914"/>
              <a:gd name="connsiteX14" fmla="*/ 422729 w 1718128"/>
              <a:gd name="connsiteY14" fmla="*/ 130629 h 1055914"/>
              <a:gd name="connsiteX15" fmla="*/ 292100 w 1718128"/>
              <a:gd name="connsiteY15" fmla="*/ 239486 h 1055914"/>
              <a:gd name="connsiteX0" fmla="*/ 292100 w 1718128"/>
              <a:gd name="connsiteY0" fmla="*/ 264885 h 1081313"/>
              <a:gd name="connsiteX1" fmla="*/ 41729 w 1718128"/>
              <a:gd name="connsiteY1" fmla="*/ 558799 h 1081313"/>
              <a:gd name="connsiteX2" fmla="*/ 41729 w 1718128"/>
              <a:gd name="connsiteY2" fmla="*/ 874485 h 1081313"/>
              <a:gd name="connsiteX3" fmla="*/ 215900 w 1718128"/>
              <a:gd name="connsiteY3" fmla="*/ 1059542 h 1081313"/>
              <a:gd name="connsiteX4" fmla="*/ 564243 w 1718128"/>
              <a:gd name="connsiteY4" fmla="*/ 1005113 h 1081313"/>
              <a:gd name="connsiteX5" fmla="*/ 727529 w 1718128"/>
              <a:gd name="connsiteY5" fmla="*/ 809170 h 1081313"/>
              <a:gd name="connsiteX6" fmla="*/ 956129 w 1718128"/>
              <a:gd name="connsiteY6" fmla="*/ 732970 h 1081313"/>
              <a:gd name="connsiteX7" fmla="*/ 1260929 w 1718128"/>
              <a:gd name="connsiteY7" fmla="*/ 678542 h 1081313"/>
              <a:gd name="connsiteX8" fmla="*/ 1435100 w 1718128"/>
              <a:gd name="connsiteY8" fmla="*/ 547913 h 1081313"/>
              <a:gd name="connsiteX9" fmla="*/ 1587500 w 1718128"/>
              <a:gd name="connsiteY9" fmla="*/ 493485 h 1081313"/>
              <a:gd name="connsiteX10" fmla="*/ 1718128 w 1718128"/>
              <a:gd name="connsiteY10" fmla="*/ 330200 h 1081313"/>
              <a:gd name="connsiteX11" fmla="*/ 1489529 w 1718128"/>
              <a:gd name="connsiteY11" fmla="*/ 177800 h 1081313"/>
              <a:gd name="connsiteX12" fmla="*/ 1032329 w 1718128"/>
              <a:gd name="connsiteY12" fmla="*/ 25400 h 1081313"/>
              <a:gd name="connsiteX13" fmla="*/ 803729 w 1718128"/>
              <a:gd name="connsiteY13" fmla="*/ 25399 h 1081313"/>
              <a:gd name="connsiteX14" fmla="*/ 422729 w 1718128"/>
              <a:gd name="connsiteY14" fmla="*/ 156028 h 1081313"/>
              <a:gd name="connsiteX15" fmla="*/ 292100 w 1718128"/>
              <a:gd name="connsiteY15" fmla="*/ 264885 h 1081313"/>
              <a:gd name="connsiteX0" fmla="*/ 292100 w 1718128"/>
              <a:gd name="connsiteY0" fmla="*/ 264885 h 1081313"/>
              <a:gd name="connsiteX1" fmla="*/ 41729 w 1718128"/>
              <a:gd name="connsiteY1" fmla="*/ 558799 h 1081313"/>
              <a:gd name="connsiteX2" fmla="*/ 41729 w 1718128"/>
              <a:gd name="connsiteY2" fmla="*/ 874485 h 1081313"/>
              <a:gd name="connsiteX3" fmla="*/ 215900 w 1718128"/>
              <a:gd name="connsiteY3" fmla="*/ 1059542 h 1081313"/>
              <a:gd name="connsiteX4" fmla="*/ 564243 w 1718128"/>
              <a:gd name="connsiteY4" fmla="*/ 1005113 h 1081313"/>
              <a:gd name="connsiteX5" fmla="*/ 727529 w 1718128"/>
              <a:gd name="connsiteY5" fmla="*/ 809170 h 1081313"/>
              <a:gd name="connsiteX6" fmla="*/ 956129 w 1718128"/>
              <a:gd name="connsiteY6" fmla="*/ 732970 h 1081313"/>
              <a:gd name="connsiteX7" fmla="*/ 1260929 w 1718128"/>
              <a:gd name="connsiteY7" fmla="*/ 678542 h 1081313"/>
              <a:gd name="connsiteX8" fmla="*/ 1435100 w 1718128"/>
              <a:gd name="connsiteY8" fmla="*/ 547913 h 1081313"/>
              <a:gd name="connsiteX9" fmla="*/ 1587500 w 1718128"/>
              <a:gd name="connsiteY9" fmla="*/ 493485 h 1081313"/>
              <a:gd name="connsiteX10" fmla="*/ 1718128 w 1718128"/>
              <a:gd name="connsiteY10" fmla="*/ 330200 h 1081313"/>
              <a:gd name="connsiteX11" fmla="*/ 1489529 w 1718128"/>
              <a:gd name="connsiteY11" fmla="*/ 177800 h 1081313"/>
              <a:gd name="connsiteX12" fmla="*/ 1032329 w 1718128"/>
              <a:gd name="connsiteY12" fmla="*/ 25400 h 1081313"/>
              <a:gd name="connsiteX13" fmla="*/ 803729 w 1718128"/>
              <a:gd name="connsiteY13" fmla="*/ 25399 h 1081313"/>
              <a:gd name="connsiteX14" fmla="*/ 422729 w 1718128"/>
              <a:gd name="connsiteY14" fmla="*/ 156028 h 1081313"/>
              <a:gd name="connsiteX15" fmla="*/ 292100 w 1718128"/>
              <a:gd name="connsiteY15" fmla="*/ 264885 h 1081313"/>
              <a:gd name="connsiteX0" fmla="*/ 292100 w 1718128"/>
              <a:gd name="connsiteY0" fmla="*/ 264885 h 1081313"/>
              <a:gd name="connsiteX1" fmla="*/ 41729 w 1718128"/>
              <a:gd name="connsiteY1" fmla="*/ 558799 h 1081313"/>
              <a:gd name="connsiteX2" fmla="*/ 41729 w 1718128"/>
              <a:gd name="connsiteY2" fmla="*/ 874485 h 1081313"/>
              <a:gd name="connsiteX3" fmla="*/ 215900 w 1718128"/>
              <a:gd name="connsiteY3" fmla="*/ 1059542 h 1081313"/>
              <a:gd name="connsiteX4" fmla="*/ 564243 w 1718128"/>
              <a:gd name="connsiteY4" fmla="*/ 1005113 h 1081313"/>
              <a:gd name="connsiteX5" fmla="*/ 727529 w 1718128"/>
              <a:gd name="connsiteY5" fmla="*/ 809170 h 1081313"/>
              <a:gd name="connsiteX6" fmla="*/ 956129 w 1718128"/>
              <a:gd name="connsiteY6" fmla="*/ 732970 h 1081313"/>
              <a:gd name="connsiteX7" fmla="*/ 1260929 w 1718128"/>
              <a:gd name="connsiteY7" fmla="*/ 678542 h 1081313"/>
              <a:gd name="connsiteX8" fmla="*/ 1435100 w 1718128"/>
              <a:gd name="connsiteY8" fmla="*/ 547913 h 1081313"/>
              <a:gd name="connsiteX9" fmla="*/ 1587500 w 1718128"/>
              <a:gd name="connsiteY9" fmla="*/ 493485 h 1081313"/>
              <a:gd name="connsiteX10" fmla="*/ 1718128 w 1718128"/>
              <a:gd name="connsiteY10" fmla="*/ 330200 h 1081313"/>
              <a:gd name="connsiteX11" fmla="*/ 1489529 w 1718128"/>
              <a:gd name="connsiteY11" fmla="*/ 177800 h 1081313"/>
              <a:gd name="connsiteX12" fmla="*/ 1032329 w 1718128"/>
              <a:gd name="connsiteY12" fmla="*/ 25400 h 1081313"/>
              <a:gd name="connsiteX13" fmla="*/ 803729 w 1718128"/>
              <a:gd name="connsiteY13" fmla="*/ 25399 h 1081313"/>
              <a:gd name="connsiteX14" fmla="*/ 422729 w 1718128"/>
              <a:gd name="connsiteY14" fmla="*/ 156028 h 1081313"/>
              <a:gd name="connsiteX15" fmla="*/ 292100 w 1718128"/>
              <a:gd name="connsiteY15" fmla="*/ 264885 h 1081313"/>
              <a:gd name="connsiteX0" fmla="*/ 292100 w 1873296"/>
              <a:gd name="connsiteY0" fmla="*/ 264885 h 1081313"/>
              <a:gd name="connsiteX1" fmla="*/ 41729 w 1873296"/>
              <a:gd name="connsiteY1" fmla="*/ 558799 h 1081313"/>
              <a:gd name="connsiteX2" fmla="*/ 41729 w 1873296"/>
              <a:gd name="connsiteY2" fmla="*/ 874485 h 1081313"/>
              <a:gd name="connsiteX3" fmla="*/ 215900 w 1873296"/>
              <a:gd name="connsiteY3" fmla="*/ 1059542 h 1081313"/>
              <a:gd name="connsiteX4" fmla="*/ 564243 w 1873296"/>
              <a:gd name="connsiteY4" fmla="*/ 1005113 h 1081313"/>
              <a:gd name="connsiteX5" fmla="*/ 727529 w 1873296"/>
              <a:gd name="connsiteY5" fmla="*/ 809170 h 1081313"/>
              <a:gd name="connsiteX6" fmla="*/ 956129 w 1873296"/>
              <a:gd name="connsiteY6" fmla="*/ 732970 h 1081313"/>
              <a:gd name="connsiteX7" fmla="*/ 1260929 w 1873296"/>
              <a:gd name="connsiteY7" fmla="*/ 678542 h 1081313"/>
              <a:gd name="connsiteX8" fmla="*/ 1435100 w 1873296"/>
              <a:gd name="connsiteY8" fmla="*/ 547913 h 1081313"/>
              <a:gd name="connsiteX9" fmla="*/ 1587500 w 1873296"/>
              <a:gd name="connsiteY9" fmla="*/ 493485 h 1081313"/>
              <a:gd name="connsiteX10" fmla="*/ 1873296 w 1873296"/>
              <a:gd name="connsiteY10" fmla="*/ 343679 h 1081313"/>
              <a:gd name="connsiteX11" fmla="*/ 1489529 w 1873296"/>
              <a:gd name="connsiteY11" fmla="*/ 177800 h 1081313"/>
              <a:gd name="connsiteX12" fmla="*/ 1032329 w 1873296"/>
              <a:gd name="connsiteY12" fmla="*/ 25400 h 1081313"/>
              <a:gd name="connsiteX13" fmla="*/ 803729 w 1873296"/>
              <a:gd name="connsiteY13" fmla="*/ 25399 h 1081313"/>
              <a:gd name="connsiteX14" fmla="*/ 422729 w 1873296"/>
              <a:gd name="connsiteY14" fmla="*/ 156028 h 1081313"/>
              <a:gd name="connsiteX15" fmla="*/ 292100 w 1873296"/>
              <a:gd name="connsiteY15" fmla="*/ 264885 h 1081313"/>
              <a:gd name="connsiteX0" fmla="*/ 292100 w 1873296"/>
              <a:gd name="connsiteY0" fmla="*/ 279318 h 1095746"/>
              <a:gd name="connsiteX1" fmla="*/ 41729 w 1873296"/>
              <a:gd name="connsiteY1" fmla="*/ 573232 h 1095746"/>
              <a:gd name="connsiteX2" fmla="*/ 41729 w 1873296"/>
              <a:gd name="connsiteY2" fmla="*/ 888918 h 1095746"/>
              <a:gd name="connsiteX3" fmla="*/ 215900 w 1873296"/>
              <a:gd name="connsiteY3" fmla="*/ 1073975 h 1095746"/>
              <a:gd name="connsiteX4" fmla="*/ 564243 w 1873296"/>
              <a:gd name="connsiteY4" fmla="*/ 1019546 h 1095746"/>
              <a:gd name="connsiteX5" fmla="*/ 727529 w 1873296"/>
              <a:gd name="connsiteY5" fmla="*/ 823603 h 1095746"/>
              <a:gd name="connsiteX6" fmla="*/ 956129 w 1873296"/>
              <a:gd name="connsiteY6" fmla="*/ 747403 h 1095746"/>
              <a:gd name="connsiteX7" fmla="*/ 1260929 w 1873296"/>
              <a:gd name="connsiteY7" fmla="*/ 692975 h 1095746"/>
              <a:gd name="connsiteX8" fmla="*/ 1435100 w 1873296"/>
              <a:gd name="connsiteY8" fmla="*/ 562346 h 1095746"/>
              <a:gd name="connsiteX9" fmla="*/ 1587500 w 1873296"/>
              <a:gd name="connsiteY9" fmla="*/ 507918 h 1095746"/>
              <a:gd name="connsiteX10" fmla="*/ 1873296 w 1873296"/>
              <a:gd name="connsiteY10" fmla="*/ 358112 h 1095746"/>
              <a:gd name="connsiteX11" fmla="*/ 1492509 w 1873296"/>
              <a:gd name="connsiteY11" fmla="*/ 53046 h 1095746"/>
              <a:gd name="connsiteX12" fmla="*/ 1032329 w 1873296"/>
              <a:gd name="connsiteY12" fmla="*/ 39833 h 1095746"/>
              <a:gd name="connsiteX13" fmla="*/ 803729 w 1873296"/>
              <a:gd name="connsiteY13" fmla="*/ 39832 h 1095746"/>
              <a:gd name="connsiteX14" fmla="*/ 422729 w 1873296"/>
              <a:gd name="connsiteY14" fmla="*/ 170461 h 1095746"/>
              <a:gd name="connsiteX15" fmla="*/ 292100 w 1873296"/>
              <a:gd name="connsiteY15" fmla="*/ 279318 h 1095746"/>
              <a:gd name="connsiteX0" fmla="*/ 292100 w 1873296"/>
              <a:gd name="connsiteY0" fmla="*/ 285226 h 1101654"/>
              <a:gd name="connsiteX1" fmla="*/ 41729 w 1873296"/>
              <a:gd name="connsiteY1" fmla="*/ 579140 h 1101654"/>
              <a:gd name="connsiteX2" fmla="*/ 41729 w 1873296"/>
              <a:gd name="connsiteY2" fmla="*/ 894826 h 1101654"/>
              <a:gd name="connsiteX3" fmla="*/ 215900 w 1873296"/>
              <a:gd name="connsiteY3" fmla="*/ 1079883 h 1101654"/>
              <a:gd name="connsiteX4" fmla="*/ 564243 w 1873296"/>
              <a:gd name="connsiteY4" fmla="*/ 1025454 h 1101654"/>
              <a:gd name="connsiteX5" fmla="*/ 727529 w 1873296"/>
              <a:gd name="connsiteY5" fmla="*/ 829511 h 1101654"/>
              <a:gd name="connsiteX6" fmla="*/ 956129 w 1873296"/>
              <a:gd name="connsiteY6" fmla="*/ 753311 h 1101654"/>
              <a:gd name="connsiteX7" fmla="*/ 1260929 w 1873296"/>
              <a:gd name="connsiteY7" fmla="*/ 698883 h 1101654"/>
              <a:gd name="connsiteX8" fmla="*/ 1435100 w 1873296"/>
              <a:gd name="connsiteY8" fmla="*/ 568254 h 1101654"/>
              <a:gd name="connsiteX9" fmla="*/ 1587500 w 1873296"/>
              <a:gd name="connsiteY9" fmla="*/ 513826 h 1101654"/>
              <a:gd name="connsiteX10" fmla="*/ 1873296 w 1873296"/>
              <a:gd name="connsiteY10" fmla="*/ 364020 h 1101654"/>
              <a:gd name="connsiteX11" fmla="*/ 1492509 w 1873296"/>
              <a:gd name="connsiteY11" fmla="*/ 58954 h 1101654"/>
              <a:gd name="connsiteX12" fmla="*/ 1013042 w 1873296"/>
              <a:gd name="connsiteY12" fmla="*/ 10298 h 1101654"/>
              <a:gd name="connsiteX13" fmla="*/ 803729 w 1873296"/>
              <a:gd name="connsiteY13" fmla="*/ 45740 h 1101654"/>
              <a:gd name="connsiteX14" fmla="*/ 422729 w 1873296"/>
              <a:gd name="connsiteY14" fmla="*/ 176369 h 1101654"/>
              <a:gd name="connsiteX15" fmla="*/ 292100 w 1873296"/>
              <a:gd name="connsiteY15" fmla="*/ 285226 h 1101654"/>
              <a:gd name="connsiteX0" fmla="*/ 292100 w 1873296"/>
              <a:gd name="connsiteY0" fmla="*/ 285226 h 1101654"/>
              <a:gd name="connsiteX1" fmla="*/ 41729 w 1873296"/>
              <a:gd name="connsiteY1" fmla="*/ 579140 h 1101654"/>
              <a:gd name="connsiteX2" fmla="*/ 41729 w 1873296"/>
              <a:gd name="connsiteY2" fmla="*/ 894826 h 1101654"/>
              <a:gd name="connsiteX3" fmla="*/ 215900 w 1873296"/>
              <a:gd name="connsiteY3" fmla="*/ 1079883 h 1101654"/>
              <a:gd name="connsiteX4" fmla="*/ 564243 w 1873296"/>
              <a:gd name="connsiteY4" fmla="*/ 1025454 h 1101654"/>
              <a:gd name="connsiteX5" fmla="*/ 727529 w 1873296"/>
              <a:gd name="connsiteY5" fmla="*/ 829511 h 1101654"/>
              <a:gd name="connsiteX6" fmla="*/ 956129 w 1873296"/>
              <a:gd name="connsiteY6" fmla="*/ 753311 h 1101654"/>
              <a:gd name="connsiteX7" fmla="*/ 1260929 w 1873296"/>
              <a:gd name="connsiteY7" fmla="*/ 698883 h 1101654"/>
              <a:gd name="connsiteX8" fmla="*/ 1435100 w 1873296"/>
              <a:gd name="connsiteY8" fmla="*/ 568254 h 1101654"/>
              <a:gd name="connsiteX9" fmla="*/ 1587500 w 1873296"/>
              <a:gd name="connsiteY9" fmla="*/ 513826 h 1101654"/>
              <a:gd name="connsiteX10" fmla="*/ 1873296 w 1873296"/>
              <a:gd name="connsiteY10" fmla="*/ 364020 h 1101654"/>
              <a:gd name="connsiteX11" fmla="*/ 1492509 w 1873296"/>
              <a:gd name="connsiteY11" fmla="*/ 58954 h 1101654"/>
              <a:gd name="connsiteX12" fmla="*/ 1013042 w 1873296"/>
              <a:gd name="connsiteY12" fmla="*/ 10298 h 1101654"/>
              <a:gd name="connsiteX13" fmla="*/ 803729 w 1873296"/>
              <a:gd name="connsiteY13" fmla="*/ 45740 h 1101654"/>
              <a:gd name="connsiteX14" fmla="*/ 343863 w 1873296"/>
              <a:gd name="connsiteY14" fmla="*/ 160372 h 1101654"/>
              <a:gd name="connsiteX15" fmla="*/ 292100 w 1873296"/>
              <a:gd name="connsiteY15" fmla="*/ 285226 h 1101654"/>
              <a:gd name="connsiteX0" fmla="*/ 67100 w 1860596"/>
              <a:gd name="connsiteY0" fmla="*/ 375778 h 1101654"/>
              <a:gd name="connsiteX1" fmla="*/ 29029 w 1860596"/>
              <a:gd name="connsiteY1" fmla="*/ 579140 h 1101654"/>
              <a:gd name="connsiteX2" fmla="*/ 29029 w 1860596"/>
              <a:gd name="connsiteY2" fmla="*/ 894826 h 1101654"/>
              <a:gd name="connsiteX3" fmla="*/ 203200 w 1860596"/>
              <a:gd name="connsiteY3" fmla="*/ 1079883 h 1101654"/>
              <a:gd name="connsiteX4" fmla="*/ 551543 w 1860596"/>
              <a:gd name="connsiteY4" fmla="*/ 1025454 h 1101654"/>
              <a:gd name="connsiteX5" fmla="*/ 714829 w 1860596"/>
              <a:gd name="connsiteY5" fmla="*/ 829511 h 1101654"/>
              <a:gd name="connsiteX6" fmla="*/ 943429 w 1860596"/>
              <a:gd name="connsiteY6" fmla="*/ 753311 h 1101654"/>
              <a:gd name="connsiteX7" fmla="*/ 1248229 w 1860596"/>
              <a:gd name="connsiteY7" fmla="*/ 698883 h 1101654"/>
              <a:gd name="connsiteX8" fmla="*/ 1422400 w 1860596"/>
              <a:gd name="connsiteY8" fmla="*/ 568254 h 1101654"/>
              <a:gd name="connsiteX9" fmla="*/ 1574800 w 1860596"/>
              <a:gd name="connsiteY9" fmla="*/ 513826 h 1101654"/>
              <a:gd name="connsiteX10" fmla="*/ 1860596 w 1860596"/>
              <a:gd name="connsiteY10" fmla="*/ 364020 h 1101654"/>
              <a:gd name="connsiteX11" fmla="*/ 1479809 w 1860596"/>
              <a:gd name="connsiteY11" fmla="*/ 58954 h 1101654"/>
              <a:gd name="connsiteX12" fmla="*/ 1000342 w 1860596"/>
              <a:gd name="connsiteY12" fmla="*/ 10298 h 1101654"/>
              <a:gd name="connsiteX13" fmla="*/ 791029 w 1860596"/>
              <a:gd name="connsiteY13" fmla="*/ 45740 h 1101654"/>
              <a:gd name="connsiteX14" fmla="*/ 331163 w 1860596"/>
              <a:gd name="connsiteY14" fmla="*/ 160372 h 1101654"/>
              <a:gd name="connsiteX15" fmla="*/ 67100 w 1860596"/>
              <a:gd name="connsiteY15" fmla="*/ 375778 h 1101654"/>
              <a:gd name="connsiteX0" fmla="*/ 226392 w 2019888"/>
              <a:gd name="connsiteY0" fmla="*/ 375778 h 1102693"/>
              <a:gd name="connsiteX1" fmla="*/ 188321 w 2019888"/>
              <a:gd name="connsiteY1" fmla="*/ 579140 h 1102693"/>
              <a:gd name="connsiteX2" fmla="*/ 29029 w 2019888"/>
              <a:gd name="connsiteY2" fmla="*/ 888596 h 1102693"/>
              <a:gd name="connsiteX3" fmla="*/ 362492 w 2019888"/>
              <a:gd name="connsiteY3" fmla="*/ 1079883 h 1102693"/>
              <a:gd name="connsiteX4" fmla="*/ 710835 w 2019888"/>
              <a:gd name="connsiteY4" fmla="*/ 1025454 h 1102693"/>
              <a:gd name="connsiteX5" fmla="*/ 874121 w 2019888"/>
              <a:gd name="connsiteY5" fmla="*/ 829511 h 1102693"/>
              <a:gd name="connsiteX6" fmla="*/ 1102721 w 2019888"/>
              <a:gd name="connsiteY6" fmla="*/ 753311 h 1102693"/>
              <a:gd name="connsiteX7" fmla="*/ 1407521 w 2019888"/>
              <a:gd name="connsiteY7" fmla="*/ 698883 h 1102693"/>
              <a:gd name="connsiteX8" fmla="*/ 1581692 w 2019888"/>
              <a:gd name="connsiteY8" fmla="*/ 568254 h 1102693"/>
              <a:gd name="connsiteX9" fmla="*/ 1734092 w 2019888"/>
              <a:gd name="connsiteY9" fmla="*/ 513826 h 1102693"/>
              <a:gd name="connsiteX10" fmla="*/ 2019888 w 2019888"/>
              <a:gd name="connsiteY10" fmla="*/ 364020 h 1102693"/>
              <a:gd name="connsiteX11" fmla="*/ 1639101 w 2019888"/>
              <a:gd name="connsiteY11" fmla="*/ 58954 h 1102693"/>
              <a:gd name="connsiteX12" fmla="*/ 1159634 w 2019888"/>
              <a:gd name="connsiteY12" fmla="*/ 10298 h 1102693"/>
              <a:gd name="connsiteX13" fmla="*/ 950321 w 2019888"/>
              <a:gd name="connsiteY13" fmla="*/ 45740 h 1102693"/>
              <a:gd name="connsiteX14" fmla="*/ 490455 w 2019888"/>
              <a:gd name="connsiteY14" fmla="*/ 160372 h 1102693"/>
              <a:gd name="connsiteX15" fmla="*/ 226392 w 2019888"/>
              <a:gd name="connsiteY15" fmla="*/ 375778 h 1102693"/>
              <a:gd name="connsiteX0" fmla="*/ 354634 w 2148130"/>
              <a:gd name="connsiteY0" fmla="*/ 375778 h 1102693"/>
              <a:gd name="connsiteX1" fmla="*/ 32894 w 2148130"/>
              <a:gd name="connsiteY1" fmla="*/ 682211 h 1102693"/>
              <a:gd name="connsiteX2" fmla="*/ 157271 w 2148130"/>
              <a:gd name="connsiteY2" fmla="*/ 888596 h 1102693"/>
              <a:gd name="connsiteX3" fmla="*/ 490734 w 2148130"/>
              <a:gd name="connsiteY3" fmla="*/ 1079883 h 1102693"/>
              <a:gd name="connsiteX4" fmla="*/ 839077 w 2148130"/>
              <a:gd name="connsiteY4" fmla="*/ 1025454 h 1102693"/>
              <a:gd name="connsiteX5" fmla="*/ 1002363 w 2148130"/>
              <a:gd name="connsiteY5" fmla="*/ 829511 h 1102693"/>
              <a:gd name="connsiteX6" fmla="*/ 1230963 w 2148130"/>
              <a:gd name="connsiteY6" fmla="*/ 753311 h 1102693"/>
              <a:gd name="connsiteX7" fmla="*/ 1535763 w 2148130"/>
              <a:gd name="connsiteY7" fmla="*/ 698883 h 1102693"/>
              <a:gd name="connsiteX8" fmla="*/ 1709934 w 2148130"/>
              <a:gd name="connsiteY8" fmla="*/ 568254 h 1102693"/>
              <a:gd name="connsiteX9" fmla="*/ 1862334 w 2148130"/>
              <a:gd name="connsiteY9" fmla="*/ 513826 h 1102693"/>
              <a:gd name="connsiteX10" fmla="*/ 2148130 w 2148130"/>
              <a:gd name="connsiteY10" fmla="*/ 364020 h 1102693"/>
              <a:gd name="connsiteX11" fmla="*/ 1767343 w 2148130"/>
              <a:gd name="connsiteY11" fmla="*/ 58954 h 1102693"/>
              <a:gd name="connsiteX12" fmla="*/ 1287876 w 2148130"/>
              <a:gd name="connsiteY12" fmla="*/ 10298 h 1102693"/>
              <a:gd name="connsiteX13" fmla="*/ 1078563 w 2148130"/>
              <a:gd name="connsiteY13" fmla="*/ 45740 h 1102693"/>
              <a:gd name="connsiteX14" fmla="*/ 618697 w 2148130"/>
              <a:gd name="connsiteY14" fmla="*/ 160372 h 1102693"/>
              <a:gd name="connsiteX15" fmla="*/ 354634 w 2148130"/>
              <a:gd name="connsiteY15" fmla="*/ 375778 h 1102693"/>
              <a:gd name="connsiteX0" fmla="*/ 354634 w 2148130"/>
              <a:gd name="connsiteY0" fmla="*/ 375778 h 1085213"/>
              <a:gd name="connsiteX1" fmla="*/ 32894 w 2148130"/>
              <a:gd name="connsiteY1" fmla="*/ 682211 h 1085213"/>
              <a:gd name="connsiteX2" fmla="*/ 157271 w 2148130"/>
              <a:gd name="connsiteY2" fmla="*/ 888596 h 1085213"/>
              <a:gd name="connsiteX3" fmla="*/ 490734 w 2148130"/>
              <a:gd name="connsiteY3" fmla="*/ 1079883 h 1085213"/>
              <a:gd name="connsiteX4" fmla="*/ 711094 w 2148130"/>
              <a:gd name="connsiteY4" fmla="*/ 920578 h 1085213"/>
              <a:gd name="connsiteX5" fmla="*/ 1002363 w 2148130"/>
              <a:gd name="connsiteY5" fmla="*/ 829511 h 1085213"/>
              <a:gd name="connsiteX6" fmla="*/ 1230963 w 2148130"/>
              <a:gd name="connsiteY6" fmla="*/ 753311 h 1085213"/>
              <a:gd name="connsiteX7" fmla="*/ 1535763 w 2148130"/>
              <a:gd name="connsiteY7" fmla="*/ 698883 h 1085213"/>
              <a:gd name="connsiteX8" fmla="*/ 1709934 w 2148130"/>
              <a:gd name="connsiteY8" fmla="*/ 568254 h 1085213"/>
              <a:gd name="connsiteX9" fmla="*/ 1862334 w 2148130"/>
              <a:gd name="connsiteY9" fmla="*/ 513826 h 1085213"/>
              <a:gd name="connsiteX10" fmla="*/ 2148130 w 2148130"/>
              <a:gd name="connsiteY10" fmla="*/ 364020 h 1085213"/>
              <a:gd name="connsiteX11" fmla="*/ 1767343 w 2148130"/>
              <a:gd name="connsiteY11" fmla="*/ 58954 h 1085213"/>
              <a:gd name="connsiteX12" fmla="*/ 1287876 w 2148130"/>
              <a:gd name="connsiteY12" fmla="*/ 10298 h 1085213"/>
              <a:gd name="connsiteX13" fmla="*/ 1078563 w 2148130"/>
              <a:gd name="connsiteY13" fmla="*/ 45740 h 1085213"/>
              <a:gd name="connsiteX14" fmla="*/ 618697 w 2148130"/>
              <a:gd name="connsiteY14" fmla="*/ 160372 h 1085213"/>
              <a:gd name="connsiteX15" fmla="*/ 354634 w 2148130"/>
              <a:gd name="connsiteY15" fmla="*/ 375778 h 1085213"/>
              <a:gd name="connsiteX0" fmla="*/ 354634 w 2148130"/>
              <a:gd name="connsiteY0" fmla="*/ 375778 h 1085213"/>
              <a:gd name="connsiteX1" fmla="*/ 32894 w 2148130"/>
              <a:gd name="connsiteY1" fmla="*/ 682211 h 1085213"/>
              <a:gd name="connsiteX2" fmla="*/ 157271 w 2148130"/>
              <a:gd name="connsiteY2" fmla="*/ 888596 h 1085213"/>
              <a:gd name="connsiteX3" fmla="*/ 490734 w 2148130"/>
              <a:gd name="connsiteY3" fmla="*/ 1079883 h 1085213"/>
              <a:gd name="connsiteX4" fmla="*/ 711094 w 2148130"/>
              <a:gd name="connsiteY4" fmla="*/ 920578 h 1085213"/>
              <a:gd name="connsiteX5" fmla="*/ 1002363 w 2148130"/>
              <a:gd name="connsiteY5" fmla="*/ 829511 h 1085213"/>
              <a:gd name="connsiteX6" fmla="*/ 1230963 w 2148130"/>
              <a:gd name="connsiteY6" fmla="*/ 753311 h 1085213"/>
              <a:gd name="connsiteX7" fmla="*/ 1330247 w 2148130"/>
              <a:gd name="connsiteY7" fmla="*/ 547444 h 1085213"/>
              <a:gd name="connsiteX8" fmla="*/ 1709934 w 2148130"/>
              <a:gd name="connsiteY8" fmla="*/ 568254 h 1085213"/>
              <a:gd name="connsiteX9" fmla="*/ 1862334 w 2148130"/>
              <a:gd name="connsiteY9" fmla="*/ 513826 h 1085213"/>
              <a:gd name="connsiteX10" fmla="*/ 2148130 w 2148130"/>
              <a:gd name="connsiteY10" fmla="*/ 364020 h 1085213"/>
              <a:gd name="connsiteX11" fmla="*/ 1767343 w 2148130"/>
              <a:gd name="connsiteY11" fmla="*/ 58954 h 1085213"/>
              <a:gd name="connsiteX12" fmla="*/ 1287876 w 2148130"/>
              <a:gd name="connsiteY12" fmla="*/ 10298 h 1085213"/>
              <a:gd name="connsiteX13" fmla="*/ 1078563 w 2148130"/>
              <a:gd name="connsiteY13" fmla="*/ 45740 h 1085213"/>
              <a:gd name="connsiteX14" fmla="*/ 618697 w 2148130"/>
              <a:gd name="connsiteY14" fmla="*/ 160372 h 1085213"/>
              <a:gd name="connsiteX15" fmla="*/ 354634 w 2148130"/>
              <a:gd name="connsiteY15" fmla="*/ 375778 h 1085213"/>
              <a:gd name="connsiteX0" fmla="*/ 354634 w 2148130"/>
              <a:gd name="connsiteY0" fmla="*/ 375778 h 1085213"/>
              <a:gd name="connsiteX1" fmla="*/ 32894 w 2148130"/>
              <a:gd name="connsiteY1" fmla="*/ 682211 h 1085213"/>
              <a:gd name="connsiteX2" fmla="*/ 157271 w 2148130"/>
              <a:gd name="connsiteY2" fmla="*/ 888596 h 1085213"/>
              <a:gd name="connsiteX3" fmla="*/ 490734 w 2148130"/>
              <a:gd name="connsiteY3" fmla="*/ 1079883 h 1085213"/>
              <a:gd name="connsiteX4" fmla="*/ 711094 w 2148130"/>
              <a:gd name="connsiteY4" fmla="*/ 920578 h 1085213"/>
              <a:gd name="connsiteX5" fmla="*/ 1002363 w 2148130"/>
              <a:gd name="connsiteY5" fmla="*/ 829511 h 1085213"/>
              <a:gd name="connsiteX6" fmla="*/ 1230963 w 2148130"/>
              <a:gd name="connsiteY6" fmla="*/ 753311 h 1085213"/>
              <a:gd name="connsiteX7" fmla="*/ 1330247 w 2148130"/>
              <a:gd name="connsiteY7" fmla="*/ 547444 h 1085213"/>
              <a:gd name="connsiteX8" fmla="*/ 1610984 w 2148130"/>
              <a:gd name="connsiteY8" fmla="*/ 406391 h 1085213"/>
              <a:gd name="connsiteX9" fmla="*/ 1862334 w 2148130"/>
              <a:gd name="connsiteY9" fmla="*/ 513826 h 1085213"/>
              <a:gd name="connsiteX10" fmla="*/ 2148130 w 2148130"/>
              <a:gd name="connsiteY10" fmla="*/ 364020 h 1085213"/>
              <a:gd name="connsiteX11" fmla="*/ 1767343 w 2148130"/>
              <a:gd name="connsiteY11" fmla="*/ 58954 h 1085213"/>
              <a:gd name="connsiteX12" fmla="*/ 1287876 w 2148130"/>
              <a:gd name="connsiteY12" fmla="*/ 10298 h 1085213"/>
              <a:gd name="connsiteX13" fmla="*/ 1078563 w 2148130"/>
              <a:gd name="connsiteY13" fmla="*/ 45740 h 1085213"/>
              <a:gd name="connsiteX14" fmla="*/ 618697 w 2148130"/>
              <a:gd name="connsiteY14" fmla="*/ 160372 h 1085213"/>
              <a:gd name="connsiteX15" fmla="*/ 354634 w 2148130"/>
              <a:gd name="connsiteY15" fmla="*/ 375778 h 1085213"/>
              <a:gd name="connsiteX0" fmla="*/ 354634 w 2148130"/>
              <a:gd name="connsiteY0" fmla="*/ 375778 h 1085213"/>
              <a:gd name="connsiteX1" fmla="*/ 32894 w 2148130"/>
              <a:gd name="connsiteY1" fmla="*/ 682211 h 1085213"/>
              <a:gd name="connsiteX2" fmla="*/ 157271 w 2148130"/>
              <a:gd name="connsiteY2" fmla="*/ 888596 h 1085213"/>
              <a:gd name="connsiteX3" fmla="*/ 490734 w 2148130"/>
              <a:gd name="connsiteY3" fmla="*/ 1079883 h 1085213"/>
              <a:gd name="connsiteX4" fmla="*/ 711094 w 2148130"/>
              <a:gd name="connsiteY4" fmla="*/ 920578 h 1085213"/>
              <a:gd name="connsiteX5" fmla="*/ 1002363 w 2148130"/>
              <a:gd name="connsiteY5" fmla="*/ 829511 h 1085213"/>
              <a:gd name="connsiteX6" fmla="*/ 1230963 w 2148130"/>
              <a:gd name="connsiteY6" fmla="*/ 753311 h 1085213"/>
              <a:gd name="connsiteX7" fmla="*/ 1330247 w 2148130"/>
              <a:gd name="connsiteY7" fmla="*/ 547444 h 1085213"/>
              <a:gd name="connsiteX8" fmla="*/ 1610984 w 2148130"/>
              <a:gd name="connsiteY8" fmla="*/ 406391 h 1085213"/>
              <a:gd name="connsiteX9" fmla="*/ 1817369 w 2148130"/>
              <a:gd name="connsiteY9" fmla="*/ 282013 h 1085213"/>
              <a:gd name="connsiteX10" fmla="*/ 2148130 w 2148130"/>
              <a:gd name="connsiteY10" fmla="*/ 364020 h 1085213"/>
              <a:gd name="connsiteX11" fmla="*/ 1767343 w 2148130"/>
              <a:gd name="connsiteY11" fmla="*/ 58954 h 1085213"/>
              <a:gd name="connsiteX12" fmla="*/ 1287876 w 2148130"/>
              <a:gd name="connsiteY12" fmla="*/ 10298 h 1085213"/>
              <a:gd name="connsiteX13" fmla="*/ 1078563 w 2148130"/>
              <a:gd name="connsiteY13" fmla="*/ 45740 h 1085213"/>
              <a:gd name="connsiteX14" fmla="*/ 618697 w 2148130"/>
              <a:gd name="connsiteY14" fmla="*/ 160372 h 1085213"/>
              <a:gd name="connsiteX15" fmla="*/ 354634 w 2148130"/>
              <a:gd name="connsiteY15" fmla="*/ 375778 h 1085213"/>
              <a:gd name="connsiteX0" fmla="*/ 354634 w 2131456"/>
              <a:gd name="connsiteY0" fmla="*/ 367682 h 1077117"/>
              <a:gd name="connsiteX1" fmla="*/ 32894 w 2131456"/>
              <a:gd name="connsiteY1" fmla="*/ 674115 h 1077117"/>
              <a:gd name="connsiteX2" fmla="*/ 157271 w 2131456"/>
              <a:gd name="connsiteY2" fmla="*/ 880500 h 1077117"/>
              <a:gd name="connsiteX3" fmla="*/ 490734 w 2131456"/>
              <a:gd name="connsiteY3" fmla="*/ 1071787 h 1077117"/>
              <a:gd name="connsiteX4" fmla="*/ 711094 w 2131456"/>
              <a:gd name="connsiteY4" fmla="*/ 912482 h 1077117"/>
              <a:gd name="connsiteX5" fmla="*/ 1002363 w 2131456"/>
              <a:gd name="connsiteY5" fmla="*/ 821415 h 1077117"/>
              <a:gd name="connsiteX6" fmla="*/ 1230963 w 2131456"/>
              <a:gd name="connsiteY6" fmla="*/ 745215 h 1077117"/>
              <a:gd name="connsiteX7" fmla="*/ 1330247 w 2131456"/>
              <a:gd name="connsiteY7" fmla="*/ 539348 h 1077117"/>
              <a:gd name="connsiteX8" fmla="*/ 1610984 w 2131456"/>
              <a:gd name="connsiteY8" fmla="*/ 398295 h 1077117"/>
              <a:gd name="connsiteX9" fmla="*/ 1817369 w 2131456"/>
              <a:gd name="connsiteY9" fmla="*/ 273917 h 1077117"/>
              <a:gd name="connsiteX10" fmla="*/ 2131456 w 2131456"/>
              <a:gd name="connsiteY10" fmla="*/ 281570 h 1077117"/>
              <a:gd name="connsiteX11" fmla="*/ 1767343 w 2131456"/>
              <a:gd name="connsiteY11" fmla="*/ 50858 h 1077117"/>
              <a:gd name="connsiteX12" fmla="*/ 1287876 w 2131456"/>
              <a:gd name="connsiteY12" fmla="*/ 2202 h 1077117"/>
              <a:gd name="connsiteX13" fmla="*/ 1078563 w 2131456"/>
              <a:gd name="connsiteY13" fmla="*/ 37644 h 1077117"/>
              <a:gd name="connsiteX14" fmla="*/ 618697 w 2131456"/>
              <a:gd name="connsiteY14" fmla="*/ 152276 h 1077117"/>
              <a:gd name="connsiteX15" fmla="*/ 354634 w 2131456"/>
              <a:gd name="connsiteY15" fmla="*/ 367682 h 1077117"/>
              <a:gd name="connsiteX0" fmla="*/ 354634 w 2131456"/>
              <a:gd name="connsiteY0" fmla="*/ 367682 h 1077117"/>
              <a:gd name="connsiteX1" fmla="*/ 32894 w 2131456"/>
              <a:gd name="connsiteY1" fmla="*/ 674115 h 1077117"/>
              <a:gd name="connsiteX2" fmla="*/ 157271 w 2131456"/>
              <a:gd name="connsiteY2" fmla="*/ 880500 h 1077117"/>
              <a:gd name="connsiteX3" fmla="*/ 490734 w 2131456"/>
              <a:gd name="connsiteY3" fmla="*/ 1071787 h 1077117"/>
              <a:gd name="connsiteX4" fmla="*/ 711094 w 2131456"/>
              <a:gd name="connsiteY4" fmla="*/ 912482 h 1077117"/>
              <a:gd name="connsiteX5" fmla="*/ 1002363 w 2131456"/>
              <a:gd name="connsiteY5" fmla="*/ 821415 h 1077117"/>
              <a:gd name="connsiteX6" fmla="*/ 1230963 w 2131456"/>
              <a:gd name="connsiteY6" fmla="*/ 745215 h 1077117"/>
              <a:gd name="connsiteX7" fmla="*/ 1330247 w 2131456"/>
              <a:gd name="connsiteY7" fmla="*/ 539348 h 1077117"/>
              <a:gd name="connsiteX8" fmla="*/ 1610984 w 2131456"/>
              <a:gd name="connsiteY8" fmla="*/ 398295 h 1077117"/>
              <a:gd name="connsiteX9" fmla="*/ 1817369 w 2131456"/>
              <a:gd name="connsiteY9" fmla="*/ 273917 h 1077117"/>
              <a:gd name="connsiteX10" fmla="*/ 2131456 w 2131456"/>
              <a:gd name="connsiteY10" fmla="*/ 281570 h 1077117"/>
              <a:gd name="connsiteX11" fmla="*/ 1767343 w 2131456"/>
              <a:gd name="connsiteY11" fmla="*/ 50858 h 1077117"/>
              <a:gd name="connsiteX12" fmla="*/ 1287876 w 2131456"/>
              <a:gd name="connsiteY12" fmla="*/ 2202 h 1077117"/>
              <a:gd name="connsiteX13" fmla="*/ 1078563 w 2131456"/>
              <a:gd name="connsiteY13" fmla="*/ 37644 h 1077117"/>
              <a:gd name="connsiteX14" fmla="*/ 618697 w 2131456"/>
              <a:gd name="connsiteY14" fmla="*/ 152276 h 1077117"/>
              <a:gd name="connsiteX15" fmla="*/ 354634 w 2131456"/>
              <a:gd name="connsiteY15" fmla="*/ 367682 h 1077117"/>
              <a:gd name="connsiteX0" fmla="*/ 422375 w 2199197"/>
              <a:gd name="connsiteY0" fmla="*/ 367682 h 1072015"/>
              <a:gd name="connsiteX1" fmla="*/ 100635 w 2199197"/>
              <a:gd name="connsiteY1" fmla="*/ 674115 h 1072015"/>
              <a:gd name="connsiteX2" fmla="*/ 76307 w 2199197"/>
              <a:gd name="connsiteY2" fmla="*/ 913849 h 1072015"/>
              <a:gd name="connsiteX3" fmla="*/ 558475 w 2199197"/>
              <a:gd name="connsiteY3" fmla="*/ 1071787 h 1072015"/>
              <a:gd name="connsiteX4" fmla="*/ 778835 w 2199197"/>
              <a:gd name="connsiteY4" fmla="*/ 912482 h 1072015"/>
              <a:gd name="connsiteX5" fmla="*/ 1070104 w 2199197"/>
              <a:gd name="connsiteY5" fmla="*/ 821415 h 1072015"/>
              <a:gd name="connsiteX6" fmla="*/ 1298704 w 2199197"/>
              <a:gd name="connsiteY6" fmla="*/ 745215 h 1072015"/>
              <a:gd name="connsiteX7" fmla="*/ 1397988 w 2199197"/>
              <a:gd name="connsiteY7" fmla="*/ 539348 h 1072015"/>
              <a:gd name="connsiteX8" fmla="*/ 1678725 w 2199197"/>
              <a:gd name="connsiteY8" fmla="*/ 398295 h 1072015"/>
              <a:gd name="connsiteX9" fmla="*/ 1885110 w 2199197"/>
              <a:gd name="connsiteY9" fmla="*/ 273917 h 1072015"/>
              <a:gd name="connsiteX10" fmla="*/ 2199197 w 2199197"/>
              <a:gd name="connsiteY10" fmla="*/ 281570 h 1072015"/>
              <a:gd name="connsiteX11" fmla="*/ 1835084 w 2199197"/>
              <a:gd name="connsiteY11" fmla="*/ 50858 h 1072015"/>
              <a:gd name="connsiteX12" fmla="*/ 1355617 w 2199197"/>
              <a:gd name="connsiteY12" fmla="*/ 2202 h 1072015"/>
              <a:gd name="connsiteX13" fmla="*/ 1146304 w 2199197"/>
              <a:gd name="connsiteY13" fmla="*/ 37644 h 1072015"/>
              <a:gd name="connsiteX14" fmla="*/ 686438 w 2199197"/>
              <a:gd name="connsiteY14" fmla="*/ 152276 h 1072015"/>
              <a:gd name="connsiteX15" fmla="*/ 422375 w 2199197"/>
              <a:gd name="connsiteY15" fmla="*/ 367682 h 1072015"/>
              <a:gd name="connsiteX0" fmla="*/ 453771 w 2230593"/>
              <a:gd name="connsiteY0" fmla="*/ 367682 h 1072015"/>
              <a:gd name="connsiteX1" fmla="*/ 57678 w 2230593"/>
              <a:gd name="connsiteY1" fmla="*/ 690790 h 1072015"/>
              <a:gd name="connsiteX2" fmla="*/ 107703 w 2230593"/>
              <a:gd name="connsiteY2" fmla="*/ 913849 h 1072015"/>
              <a:gd name="connsiteX3" fmla="*/ 589871 w 2230593"/>
              <a:gd name="connsiteY3" fmla="*/ 1071787 h 1072015"/>
              <a:gd name="connsiteX4" fmla="*/ 810231 w 2230593"/>
              <a:gd name="connsiteY4" fmla="*/ 912482 h 1072015"/>
              <a:gd name="connsiteX5" fmla="*/ 1101500 w 2230593"/>
              <a:gd name="connsiteY5" fmla="*/ 821415 h 1072015"/>
              <a:gd name="connsiteX6" fmla="*/ 1330100 w 2230593"/>
              <a:gd name="connsiteY6" fmla="*/ 745215 h 1072015"/>
              <a:gd name="connsiteX7" fmla="*/ 1429384 w 2230593"/>
              <a:gd name="connsiteY7" fmla="*/ 539348 h 1072015"/>
              <a:gd name="connsiteX8" fmla="*/ 1710121 w 2230593"/>
              <a:gd name="connsiteY8" fmla="*/ 398295 h 1072015"/>
              <a:gd name="connsiteX9" fmla="*/ 1916506 w 2230593"/>
              <a:gd name="connsiteY9" fmla="*/ 273917 h 1072015"/>
              <a:gd name="connsiteX10" fmla="*/ 2230593 w 2230593"/>
              <a:gd name="connsiteY10" fmla="*/ 281570 h 1072015"/>
              <a:gd name="connsiteX11" fmla="*/ 1866480 w 2230593"/>
              <a:gd name="connsiteY11" fmla="*/ 50858 h 1072015"/>
              <a:gd name="connsiteX12" fmla="*/ 1387013 w 2230593"/>
              <a:gd name="connsiteY12" fmla="*/ 2202 h 1072015"/>
              <a:gd name="connsiteX13" fmla="*/ 1177700 w 2230593"/>
              <a:gd name="connsiteY13" fmla="*/ 37644 h 1072015"/>
              <a:gd name="connsiteX14" fmla="*/ 717834 w 2230593"/>
              <a:gd name="connsiteY14" fmla="*/ 152276 h 1072015"/>
              <a:gd name="connsiteX15" fmla="*/ 453771 w 2230593"/>
              <a:gd name="connsiteY15" fmla="*/ 367682 h 107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30593" h="1072015">
                <a:moveTo>
                  <a:pt x="453771" y="367682"/>
                </a:moveTo>
                <a:cubicBezTo>
                  <a:pt x="343745" y="457434"/>
                  <a:pt x="115356" y="599762"/>
                  <a:pt x="57678" y="690790"/>
                </a:cubicBezTo>
                <a:cubicBezTo>
                  <a:pt x="0" y="781818"/>
                  <a:pt x="19004" y="850350"/>
                  <a:pt x="107703" y="913849"/>
                </a:cubicBezTo>
                <a:cubicBezTo>
                  <a:pt x="196402" y="977348"/>
                  <a:pt x="472783" y="1072015"/>
                  <a:pt x="589871" y="1071787"/>
                </a:cubicBezTo>
                <a:cubicBezTo>
                  <a:pt x="706959" y="1071559"/>
                  <a:pt x="724960" y="954211"/>
                  <a:pt x="810231" y="912482"/>
                </a:cubicBezTo>
                <a:cubicBezTo>
                  <a:pt x="895502" y="870753"/>
                  <a:pt x="1014855" y="849293"/>
                  <a:pt x="1101500" y="821415"/>
                </a:cubicBezTo>
                <a:cubicBezTo>
                  <a:pt x="1188145" y="793537"/>
                  <a:pt x="1275453" y="792226"/>
                  <a:pt x="1330100" y="745215"/>
                </a:cubicBezTo>
                <a:cubicBezTo>
                  <a:pt x="1384747" y="698204"/>
                  <a:pt x="1366047" y="597168"/>
                  <a:pt x="1429384" y="539348"/>
                </a:cubicBezTo>
                <a:cubicBezTo>
                  <a:pt x="1492721" y="481528"/>
                  <a:pt x="1655693" y="429138"/>
                  <a:pt x="1710121" y="398295"/>
                </a:cubicBezTo>
                <a:lnTo>
                  <a:pt x="1916506" y="273917"/>
                </a:lnTo>
                <a:cubicBezTo>
                  <a:pt x="2021202" y="276468"/>
                  <a:pt x="1996951" y="151751"/>
                  <a:pt x="2230593" y="281570"/>
                </a:cubicBezTo>
                <a:cubicBezTo>
                  <a:pt x="2187050" y="140056"/>
                  <a:pt x="2007077" y="97419"/>
                  <a:pt x="1866480" y="50858"/>
                </a:cubicBezTo>
                <a:cubicBezTo>
                  <a:pt x="1725883" y="4297"/>
                  <a:pt x="1501810" y="4404"/>
                  <a:pt x="1387013" y="2202"/>
                </a:cubicBezTo>
                <a:cubicBezTo>
                  <a:pt x="1272216" y="0"/>
                  <a:pt x="1289230" y="12632"/>
                  <a:pt x="1177700" y="37644"/>
                </a:cubicBezTo>
                <a:cubicBezTo>
                  <a:pt x="1066170" y="62656"/>
                  <a:pt x="838489" y="97270"/>
                  <a:pt x="717834" y="152276"/>
                </a:cubicBezTo>
                <a:cubicBezTo>
                  <a:pt x="597179" y="207282"/>
                  <a:pt x="563797" y="277930"/>
                  <a:pt x="453771" y="367682"/>
                </a:cubicBezTo>
                <a:close/>
              </a:path>
            </a:pathLst>
          </a:custGeom>
          <a:gradFill flip="none" rotWithShape="1">
            <a:gsLst>
              <a:gs pos="0">
                <a:srgbClr val="0BDDE7"/>
              </a:gs>
              <a:gs pos="50000">
                <a:srgbClr val="0BD1DB"/>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ckwell" panose="02060603020205020403" pitchFamily="18" charset="0"/>
            </a:endParaRPr>
          </a:p>
        </p:txBody>
      </p:sp>
      <p:sp>
        <p:nvSpPr>
          <p:cNvPr id="25" name="TextBox 24"/>
          <p:cNvSpPr txBox="1"/>
          <p:nvPr/>
        </p:nvSpPr>
        <p:spPr>
          <a:xfrm>
            <a:off x="2819401" y="838200"/>
            <a:ext cx="662361" cy="369332"/>
          </a:xfrm>
          <a:prstGeom prst="rect">
            <a:avLst/>
          </a:prstGeom>
          <a:noFill/>
        </p:spPr>
        <p:txBody>
          <a:bodyPr wrap="none" rtlCol="0">
            <a:spAutoFit/>
          </a:bodyPr>
          <a:lstStyle/>
          <a:p>
            <a:r>
              <a:rPr lang="en-US" dirty="0">
                <a:effectLst>
                  <a:outerShdw blurRad="38100" dist="38100" dir="2700000" algn="tl">
                    <a:srgbClr val="000000">
                      <a:alpha val="43137"/>
                    </a:srgbClr>
                  </a:outerShdw>
                </a:effectLst>
                <a:latin typeface="Rockwell" panose="02060603020205020403" pitchFamily="18" charset="0"/>
              </a:rPr>
              <a:t>pool</a:t>
            </a:r>
          </a:p>
        </p:txBody>
      </p:sp>
      <p:sp>
        <p:nvSpPr>
          <p:cNvPr id="26" name="TextBox 25"/>
          <p:cNvSpPr txBox="1"/>
          <p:nvPr/>
        </p:nvSpPr>
        <p:spPr>
          <a:xfrm>
            <a:off x="6324601" y="3429000"/>
            <a:ext cx="662361" cy="369332"/>
          </a:xfrm>
          <a:prstGeom prst="rect">
            <a:avLst/>
          </a:prstGeom>
          <a:noFill/>
        </p:spPr>
        <p:txBody>
          <a:bodyPr wrap="none" rtlCol="0">
            <a:spAutoFit/>
          </a:bodyPr>
          <a:lstStyle/>
          <a:p>
            <a:r>
              <a:rPr lang="en-US" dirty="0">
                <a:effectLst>
                  <a:outerShdw blurRad="38100" dist="38100" dir="2700000" algn="tl">
                    <a:srgbClr val="000000">
                      <a:alpha val="43137"/>
                    </a:srgbClr>
                  </a:outerShdw>
                </a:effectLst>
                <a:latin typeface="Rockwell" panose="02060603020205020403" pitchFamily="18" charset="0"/>
              </a:rPr>
              <a:t>pool</a:t>
            </a:r>
          </a:p>
        </p:txBody>
      </p:sp>
      <p:sp>
        <p:nvSpPr>
          <p:cNvPr id="27" name="TextBox 26"/>
          <p:cNvSpPr txBox="1"/>
          <p:nvPr/>
        </p:nvSpPr>
        <p:spPr>
          <a:xfrm>
            <a:off x="6019800" y="2209800"/>
            <a:ext cx="1156086" cy="369332"/>
          </a:xfrm>
          <a:prstGeom prst="rect">
            <a:avLst/>
          </a:prstGeom>
          <a:noFill/>
        </p:spPr>
        <p:txBody>
          <a:bodyPr wrap="none" rtlCol="0">
            <a:spAutoFit/>
          </a:bodyPr>
          <a:lstStyle/>
          <a:p>
            <a:r>
              <a:rPr lang="en-US" dirty="0">
                <a:effectLst>
                  <a:outerShdw blurRad="38100" dist="38100" dir="2700000" algn="tl">
                    <a:srgbClr val="000000">
                      <a:alpha val="43137"/>
                    </a:srgbClr>
                  </a:outerShdw>
                </a:effectLst>
                <a:latin typeface="Rockwell" panose="02060603020205020403" pitchFamily="18" charset="0"/>
              </a:rPr>
              <a:t>point bar</a:t>
            </a:r>
          </a:p>
        </p:txBody>
      </p:sp>
      <p:sp>
        <p:nvSpPr>
          <p:cNvPr id="28" name="TextBox 27"/>
          <p:cNvSpPr txBox="1"/>
          <p:nvPr/>
        </p:nvSpPr>
        <p:spPr>
          <a:xfrm>
            <a:off x="3048000" y="2057400"/>
            <a:ext cx="1156086" cy="369332"/>
          </a:xfrm>
          <a:prstGeom prst="rect">
            <a:avLst/>
          </a:prstGeom>
          <a:noFill/>
        </p:spPr>
        <p:txBody>
          <a:bodyPr wrap="none" rtlCol="0">
            <a:spAutoFit/>
          </a:bodyPr>
          <a:lstStyle/>
          <a:p>
            <a:r>
              <a:rPr lang="en-US" dirty="0">
                <a:effectLst>
                  <a:outerShdw blurRad="38100" dist="38100" dir="2700000" algn="tl">
                    <a:srgbClr val="000000">
                      <a:alpha val="43137"/>
                    </a:srgbClr>
                  </a:outerShdw>
                </a:effectLst>
                <a:latin typeface="Rockwell" panose="02060603020205020403" pitchFamily="18" charset="0"/>
              </a:rPr>
              <a:t>point bar</a:t>
            </a:r>
          </a:p>
        </p:txBody>
      </p:sp>
      <p:cxnSp>
        <p:nvCxnSpPr>
          <p:cNvPr id="41" name="Straight Arrow Connector 40"/>
          <p:cNvCxnSpPr/>
          <p:nvPr/>
        </p:nvCxnSpPr>
        <p:spPr>
          <a:xfrm>
            <a:off x="5486400" y="4267200"/>
            <a:ext cx="457200" cy="381000"/>
          </a:xfrm>
          <a:prstGeom prst="straightConnector1">
            <a:avLst/>
          </a:prstGeom>
          <a:ln>
            <a:tailEnd type="stealth"/>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V="1">
            <a:off x="4343400" y="3657600"/>
            <a:ext cx="0" cy="304800"/>
          </a:xfrm>
          <a:prstGeom prst="straightConnector1">
            <a:avLst/>
          </a:prstGeom>
          <a:ln>
            <a:tailEnd type="stealth"/>
          </a:ln>
        </p:spPr>
        <p:style>
          <a:lnRef idx="1">
            <a:schemeClr val="accent1"/>
          </a:lnRef>
          <a:fillRef idx="0">
            <a:schemeClr val="accent1"/>
          </a:fillRef>
          <a:effectRef idx="0">
            <a:schemeClr val="accent1"/>
          </a:effectRef>
          <a:fontRef idx="minor">
            <a:schemeClr val="tx1"/>
          </a:fontRef>
        </p:style>
      </p:cxnSp>
      <p:sp>
        <p:nvSpPr>
          <p:cNvPr id="52" name="Freeform 51"/>
          <p:cNvSpPr/>
          <p:nvPr/>
        </p:nvSpPr>
        <p:spPr>
          <a:xfrm>
            <a:off x="2080533" y="4830540"/>
            <a:ext cx="8175171" cy="1295400"/>
          </a:xfrm>
          <a:custGeom>
            <a:avLst/>
            <a:gdLst>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394857 w 8175171"/>
              <a:gd name="connsiteY11" fmla="*/ 1066800 h 1295400"/>
              <a:gd name="connsiteX12" fmla="*/ 2590800 w 8175171"/>
              <a:gd name="connsiteY12" fmla="*/ 838200 h 1295400"/>
              <a:gd name="connsiteX13" fmla="*/ 2743200 w 8175171"/>
              <a:gd name="connsiteY13" fmla="*/ 674914 h 1295400"/>
              <a:gd name="connsiteX14" fmla="*/ 2862943 w 8175171"/>
              <a:gd name="connsiteY14" fmla="*/ 598714 h 1295400"/>
              <a:gd name="connsiteX15" fmla="*/ 3222171 w 8175171"/>
              <a:gd name="connsiteY15" fmla="*/ 587828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394857 w 8175171"/>
              <a:gd name="connsiteY11" fmla="*/ 1066800 h 1295400"/>
              <a:gd name="connsiteX12" fmla="*/ 2590800 w 8175171"/>
              <a:gd name="connsiteY12" fmla="*/ 838200 h 1295400"/>
              <a:gd name="connsiteX13" fmla="*/ 2743200 w 8175171"/>
              <a:gd name="connsiteY13" fmla="*/ 674914 h 1295400"/>
              <a:gd name="connsiteX14" fmla="*/ 2862943 w 8175171"/>
              <a:gd name="connsiteY14" fmla="*/ 598714 h 1295400"/>
              <a:gd name="connsiteX15" fmla="*/ 3222171 w 8175171"/>
              <a:gd name="connsiteY15" fmla="*/ 587828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394857 w 8175171"/>
              <a:gd name="connsiteY11" fmla="*/ 1066800 h 1295400"/>
              <a:gd name="connsiteX12" fmla="*/ 2590800 w 8175171"/>
              <a:gd name="connsiteY12" fmla="*/ 838200 h 1295400"/>
              <a:gd name="connsiteX13" fmla="*/ 2743200 w 8175171"/>
              <a:gd name="connsiteY13" fmla="*/ 674914 h 1295400"/>
              <a:gd name="connsiteX14" fmla="*/ 2862943 w 8175171"/>
              <a:gd name="connsiteY14" fmla="*/ 598714 h 1295400"/>
              <a:gd name="connsiteX15" fmla="*/ 3222171 w 8175171"/>
              <a:gd name="connsiteY15" fmla="*/ 587828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590800 w 8175171"/>
              <a:gd name="connsiteY12" fmla="*/ 838200 h 1295400"/>
              <a:gd name="connsiteX13" fmla="*/ 2743200 w 8175171"/>
              <a:gd name="connsiteY13" fmla="*/ 674914 h 1295400"/>
              <a:gd name="connsiteX14" fmla="*/ 2862943 w 8175171"/>
              <a:gd name="connsiteY14" fmla="*/ 598714 h 1295400"/>
              <a:gd name="connsiteX15" fmla="*/ 3222171 w 8175171"/>
              <a:gd name="connsiteY15" fmla="*/ 587828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590800 w 8175171"/>
              <a:gd name="connsiteY13" fmla="*/ 838200 h 1295400"/>
              <a:gd name="connsiteX14" fmla="*/ 2743200 w 8175171"/>
              <a:gd name="connsiteY14" fmla="*/ 674914 h 1295400"/>
              <a:gd name="connsiteX15" fmla="*/ 2862943 w 8175171"/>
              <a:gd name="connsiteY15" fmla="*/ 598714 h 1295400"/>
              <a:gd name="connsiteX16" fmla="*/ 3222171 w 8175171"/>
              <a:gd name="connsiteY16" fmla="*/ 587828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743200 w 8175171"/>
              <a:gd name="connsiteY14" fmla="*/ 674914 h 1295400"/>
              <a:gd name="connsiteX15" fmla="*/ 2862943 w 8175171"/>
              <a:gd name="connsiteY15" fmla="*/ 598714 h 1295400"/>
              <a:gd name="connsiteX16" fmla="*/ 3222171 w 8175171"/>
              <a:gd name="connsiteY16" fmla="*/ 587828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710543 w 8175171"/>
              <a:gd name="connsiteY14" fmla="*/ 674914 h 1295400"/>
              <a:gd name="connsiteX15" fmla="*/ 2862943 w 8175171"/>
              <a:gd name="connsiteY15" fmla="*/ 598714 h 1295400"/>
              <a:gd name="connsiteX16" fmla="*/ 3222171 w 8175171"/>
              <a:gd name="connsiteY16" fmla="*/ 587828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222171 w 8175171"/>
              <a:gd name="connsiteY15" fmla="*/ 587828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222171 w 8175171"/>
              <a:gd name="connsiteY15" fmla="*/ 587828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222171 w 8175171"/>
              <a:gd name="connsiteY15" fmla="*/ 587828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222171 w 8175171"/>
              <a:gd name="connsiteY15" fmla="*/ 587828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167743 w 8175171"/>
              <a:gd name="connsiteY15" fmla="*/ 598714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167743 w 8175171"/>
              <a:gd name="connsiteY15" fmla="*/ 598714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167743 w 8175171"/>
              <a:gd name="connsiteY15" fmla="*/ 598714 h 1295400"/>
              <a:gd name="connsiteX16" fmla="*/ 2972481 w 8175171"/>
              <a:gd name="connsiteY16" fmla="*/ 579664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167743 w 8175171"/>
              <a:gd name="connsiteY15" fmla="*/ 598714 h 1295400"/>
              <a:gd name="connsiteX16" fmla="*/ 2972481 w 8175171"/>
              <a:gd name="connsiteY16" fmla="*/ 579664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167743 w 8175171"/>
              <a:gd name="connsiteY15" fmla="*/ 598714 h 1295400"/>
              <a:gd name="connsiteX16" fmla="*/ 2972481 w 8175171"/>
              <a:gd name="connsiteY16" fmla="*/ 579664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167743 w 8175171"/>
              <a:gd name="connsiteY15" fmla="*/ 598714 h 1295400"/>
              <a:gd name="connsiteX16" fmla="*/ 2972481 w 8175171"/>
              <a:gd name="connsiteY16" fmla="*/ 579664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167743 w 8175171"/>
              <a:gd name="connsiteY15" fmla="*/ 598714 h 1295400"/>
              <a:gd name="connsiteX16" fmla="*/ 2972481 w 8175171"/>
              <a:gd name="connsiteY16" fmla="*/ 579664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167743 w 8175171"/>
              <a:gd name="connsiteY15" fmla="*/ 598714 h 1295400"/>
              <a:gd name="connsiteX16" fmla="*/ 2972481 w 8175171"/>
              <a:gd name="connsiteY16" fmla="*/ 579664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167743 w 8175171"/>
              <a:gd name="connsiteY15" fmla="*/ 598714 h 1295400"/>
              <a:gd name="connsiteX16" fmla="*/ 3015343 w 8175171"/>
              <a:gd name="connsiteY16" fmla="*/ 598714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015343 w 8175171"/>
              <a:gd name="connsiteY15" fmla="*/ 598714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3015343 w 8175171"/>
              <a:gd name="connsiteY14" fmla="*/ 598714 h 1295400"/>
              <a:gd name="connsiteX15" fmla="*/ 3505200 w 8175171"/>
              <a:gd name="connsiteY15" fmla="*/ 598714 h 1295400"/>
              <a:gd name="connsiteX16" fmla="*/ 3603171 w 8175171"/>
              <a:gd name="connsiteY16" fmla="*/ 631371 h 1295400"/>
              <a:gd name="connsiteX17" fmla="*/ 3712028 w 8175171"/>
              <a:gd name="connsiteY17" fmla="*/ 664028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3015343 w 8175171"/>
              <a:gd name="connsiteY14" fmla="*/ 598714 h 1295400"/>
              <a:gd name="connsiteX15" fmla="*/ 3505200 w 8175171"/>
              <a:gd name="connsiteY15" fmla="*/ 598714 h 1295400"/>
              <a:gd name="connsiteX16" fmla="*/ 3603171 w 8175171"/>
              <a:gd name="connsiteY16" fmla="*/ 631371 h 1295400"/>
              <a:gd name="connsiteX17" fmla="*/ 3712028 w 8175171"/>
              <a:gd name="connsiteY17" fmla="*/ 664028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505200 w 8175171"/>
              <a:gd name="connsiteY15" fmla="*/ 598714 h 1295400"/>
              <a:gd name="connsiteX16" fmla="*/ 3603171 w 8175171"/>
              <a:gd name="connsiteY16" fmla="*/ 631371 h 1295400"/>
              <a:gd name="connsiteX17" fmla="*/ 3712028 w 8175171"/>
              <a:gd name="connsiteY17" fmla="*/ 664028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505200 w 8175171"/>
              <a:gd name="connsiteY15" fmla="*/ 598714 h 1295400"/>
              <a:gd name="connsiteX16" fmla="*/ 3603171 w 8175171"/>
              <a:gd name="connsiteY16" fmla="*/ 631371 h 1295400"/>
              <a:gd name="connsiteX17" fmla="*/ 3712028 w 8175171"/>
              <a:gd name="connsiteY17" fmla="*/ 664028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205843 w 8175171"/>
              <a:gd name="connsiteY15" fmla="*/ 584427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243943 w 8175171"/>
              <a:gd name="connsiteY15" fmla="*/ 598714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048681 w 8175171"/>
              <a:gd name="connsiteY15" fmla="*/ 574902 h 1295400"/>
              <a:gd name="connsiteX16" fmla="*/ 3243943 w 8175171"/>
              <a:gd name="connsiteY16" fmla="*/ 598714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015343 w 8175171"/>
              <a:gd name="connsiteY15" fmla="*/ 598714 h 1295400"/>
              <a:gd name="connsiteX16" fmla="*/ 3243943 w 8175171"/>
              <a:gd name="connsiteY16" fmla="*/ 598714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243943 w 8175171"/>
              <a:gd name="connsiteY15" fmla="*/ 598714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243943 w 8175171"/>
              <a:gd name="connsiteY15" fmla="*/ 598714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243943 w 8175171"/>
              <a:gd name="connsiteY15" fmla="*/ 598714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243943 w 8175171"/>
              <a:gd name="connsiteY15" fmla="*/ 598714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320143 w 8175171"/>
              <a:gd name="connsiteY15" fmla="*/ 598714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320143 w 8175171"/>
              <a:gd name="connsiteY15" fmla="*/ 598714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139168 w 8175171"/>
              <a:gd name="connsiteY15" fmla="*/ 579664 h 1295400"/>
              <a:gd name="connsiteX16" fmla="*/ 3320143 w 8175171"/>
              <a:gd name="connsiteY16" fmla="*/ 598714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167743 w 8175171"/>
              <a:gd name="connsiteY15" fmla="*/ 598714 h 1295400"/>
              <a:gd name="connsiteX16" fmla="*/ 3320143 w 8175171"/>
              <a:gd name="connsiteY16" fmla="*/ 598714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048681 w 8175171"/>
              <a:gd name="connsiteY15" fmla="*/ 574902 h 1295400"/>
              <a:gd name="connsiteX16" fmla="*/ 3167743 w 8175171"/>
              <a:gd name="connsiteY16" fmla="*/ 598714 h 1295400"/>
              <a:gd name="connsiteX17" fmla="*/ 3320143 w 8175171"/>
              <a:gd name="connsiteY17" fmla="*/ 598714 h 1295400"/>
              <a:gd name="connsiteX18" fmla="*/ 3505200 w 8175171"/>
              <a:gd name="connsiteY18" fmla="*/ 598714 h 1295400"/>
              <a:gd name="connsiteX19" fmla="*/ 3603171 w 8175171"/>
              <a:gd name="connsiteY19" fmla="*/ 631371 h 1295400"/>
              <a:gd name="connsiteX20" fmla="*/ 3712028 w 8175171"/>
              <a:gd name="connsiteY20" fmla="*/ 664028 h 1295400"/>
              <a:gd name="connsiteX21" fmla="*/ 4016828 w 8175171"/>
              <a:gd name="connsiteY21" fmla="*/ 664028 h 1295400"/>
              <a:gd name="connsiteX22" fmla="*/ 4234543 w 8175171"/>
              <a:gd name="connsiteY22" fmla="*/ 664028 h 1295400"/>
              <a:gd name="connsiteX23" fmla="*/ 4343400 w 8175171"/>
              <a:gd name="connsiteY23" fmla="*/ 674914 h 1295400"/>
              <a:gd name="connsiteX24" fmla="*/ 4419600 w 8175171"/>
              <a:gd name="connsiteY24" fmla="*/ 740228 h 1295400"/>
              <a:gd name="connsiteX25" fmla="*/ 4495800 w 8175171"/>
              <a:gd name="connsiteY25" fmla="*/ 751114 h 1295400"/>
              <a:gd name="connsiteX26" fmla="*/ 4713514 w 8175171"/>
              <a:gd name="connsiteY26" fmla="*/ 740228 h 1295400"/>
              <a:gd name="connsiteX27" fmla="*/ 4876800 w 8175171"/>
              <a:gd name="connsiteY27" fmla="*/ 762000 h 1295400"/>
              <a:gd name="connsiteX28" fmla="*/ 5225143 w 8175171"/>
              <a:gd name="connsiteY28" fmla="*/ 936171 h 1295400"/>
              <a:gd name="connsiteX29" fmla="*/ 5486400 w 8175171"/>
              <a:gd name="connsiteY29" fmla="*/ 1110343 h 1295400"/>
              <a:gd name="connsiteX30" fmla="*/ 5704114 w 8175171"/>
              <a:gd name="connsiteY30" fmla="*/ 1240971 h 1295400"/>
              <a:gd name="connsiteX31" fmla="*/ 5921828 w 8175171"/>
              <a:gd name="connsiteY31" fmla="*/ 1295400 h 1295400"/>
              <a:gd name="connsiteX32" fmla="*/ 6161314 w 8175171"/>
              <a:gd name="connsiteY32" fmla="*/ 1295400 h 1295400"/>
              <a:gd name="connsiteX33" fmla="*/ 6270171 w 8175171"/>
              <a:gd name="connsiteY33" fmla="*/ 1273628 h 1295400"/>
              <a:gd name="connsiteX34" fmla="*/ 6379028 w 8175171"/>
              <a:gd name="connsiteY34" fmla="*/ 1132114 h 1295400"/>
              <a:gd name="connsiteX35" fmla="*/ 6433457 w 8175171"/>
              <a:gd name="connsiteY35" fmla="*/ 1034143 h 1295400"/>
              <a:gd name="connsiteX36" fmla="*/ 6651171 w 8175171"/>
              <a:gd name="connsiteY36" fmla="*/ 947057 h 1295400"/>
              <a:gd name="connsiteX37" fmla="*/ 6901543 w 8175171"/>
              <a:gd name="connsiteY37" fmla="*/ 914400 h 1295400"/>
              <a:gd name="connsiteX38" fmla="*/ 7151914 w 8175171"/>
              <a:gd name="connsiteY38" fmla="*/ 947057 h 1295400"/>
              <a:gd name="connsiteX39" fmla="*/ 7315200 w 8175171"/>
              <a:gd name="connsiteY39" fmla="*/ 1055914 h 1295400"/>
              <a:gd name="connsiteX40" fmla="*/ 7445828 w 8175171"/>
              <a:gd name="connsiteY40" fmla="*/ 1121228 h 1295400"/>
              <a:gd name="connsiteX41" fmla="*/ 7685314 w 8175171"/>
              <a:gd name="connsiteY41" fmla="*/ 1175657 h 1295400"/>
              <a:gd name="connsiteX42" fmla="*/ 7913914 w 8175171"/>
              <a:gd name="connsiteY42" fmla="*/ 1219200 h 1295400"/>
              <a:gd name="connsiteX43" fmla="*/ 8088086 w 8175171"/>
              <a:gd name="connsiteY43" fmla="*/ 1240971 h 1295400"/>
              <a:gd name="connsiteX44" fmla="*/ 8131628 w 8175171"/>
              <a:gd name="connsiteY44" fmla="*/ 1240971 h 1295400"/>
              <a:gd name="connsiteX45" fmla="*/ 8175171 w 8175171"/>
              <a:gd name="connsiteY45" fmla="*/ 1251857 h 1295400"/>
              <a:gd name="connsiteX46" fmla="*/ 8175171 w 8175171"/>
              <a:gd name="connsiteY46" fmla="*/ 620485 h 1295400"/>
              <a:gd name="connsiteX47" fmla="*/ 10886 w 8175171"/>
              <a:gd name="connsiteY47"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015343 w 8175171"/>
              <a:gd name="connsiteY15" fmla="*/ 598714 h 1295400"/>
              <a:gd name="connsiteX16" fmla="*/ 3167743 w 8175171"/>
              <a:gd name="connsiteY16" fmla="*/ 598714 h 1295400"/>
              <a:gd name="connsiteX17" fmla="*/ 3320143 w 8175171"/>
              <a:gd name="connsiteY17" fmla="*/ 598714 h 1295400"/>
              <a:gd name="connsiteX18" fmla="*/ 3505200 w 8175171"/>
              <a:gd name="connsiteY18" fmla="*/ 598714 h 1295400"/>
              <a:gd name="connsiteX19" fmla="*/ 3603171 w 8175171"/>
              <a:gd name="connsiteY19" fmla="*/ 631371 h 1295400"/>
              <a:gd name="connsiteX20" fmla="*/ 3712028 w 8175171"/>
              <a:gd name="connsiteY20" fmla="*/ 664028 h 1295400"/>
              <a:gd name="connsiteX21" fmla="*/ 4016828 w 8175171"/>
              <a:gd name="connsiteY21" fmla="*/ 664028 h 1295400"/>
              <a:gd name="connsiteX22" fmla="*/ 4234543 w 8175171"/>
              <a:gd name="connsiteY22" fmla="*/ 664028 h 1295400"/>
              <a:gd name="connsiteX23" fmla="*/ 4343400 w 8175171"/>
              <a:gd name="connsiteY23" fmla="*/ 674914 h 1295400"/>
              <a:gd name="connsiteX24" fmla="*/ 4419600 w 8175171"/>
              <a:gd name="connsiteY24" fmla="*/ 740228 h 1295400"/>
              <a:gd name="connsiteX25" fmla="*/ 4495800 w 8175171"/>
              <a:gd name="connsiteY25" fmla="*/ 751114 h 1295400"/>
              <a:gd name="connsiteX26" fmla="*/ 4713514 w 8175171"/>
              <a:gd name="connsiteY26" fmla="*/ 740228 h 1295400"/>
              <a:gd name="connsiteX27" fmla="*/ 4876800 w 8175171"/>
              <a:gd name="connsiteY27" fmla="*/ 762000 h 1295400"/>
              <a:gd name="connsiteX28" fmla="*/ 5225143 w 8175171"/>
              <a:gd name="connsiteY28" fmla="*/ 936171 h 1295400"/>
              <a:gd name="connsiteX29" fmla="*/ 5486400 w 8175171"/>
              <a:gd name="connsiteY29" fmla="*/ 1110343 h 1295400"/>
              <a:gd name="connsiteX30" fmla="*/ 5704114 w 8175171"/>
              <a:gd name="connsiteY30" fmla="*/ 1240971 h 1295400"/>
              <a:gd name="connsiteX31" fmla="*/ 5921828 w 8175171"/>
              <a:gd name="connsiteY31" fmla="*/ 1295400 h 1295400"/>
              <a:gd name="connsiteX32" fmla="*/ 6161314 w 8175171"/>
              <a:gd name="connsiteY32" fmla="*/ 1295400 h 1295400"/>
              <a:gd name="connsiteX33" fmla="*/ 6270171 w 8175171"/>
              <a:gd name="connsiteY33" fmla="*/ 1273628 h 1295400"/>
              <a:gd name="connsiteX34" fmla="*/ 6379028 w 8175171"/>
              <a:gd name="connsiteY34" fmla="*/ 1132114 h 1295400"/>
              <a:gd name="connsiteX35" fmla="*/ 6433457 w 8175171"/>
              <a:gd name="connsiteY35" fmla="*/ 1034143 h 1295400"/>
              <a:gd name="connsiteX36" fmla="*/ 6651171 w 8175171"/>
              <a:gd name="connsiteY36" fmla="*/ 947057 h 1295400"/>
              <a:gd name="connsiteX37" fmla="*/ 6901543 w 8175171"/>
              <a:gd name="connsiteY37" fmla="*/ 914400 h 1295400"/>
              <a:gd name="connsiteX38" fmla="*/ 7151914 w 8175171"/>
              <a:gd name="connsiteY38" fmla="*/ 947057 h 1295400"/>
              <a:gd name="connsiteX39" fmla="*/ 7315200 w 8175171"/>
              <a:gd name="connsiteY39" fmla="*/ 1055914 h 1295400"/>
              <a:gd name="connsiteX40" fmla="*/ 7445828 w 8175171"/>
              <a:gd name="connsiteY40" fmla="*/ 1121228 h 1295400"/>
              <a:gd name="connsiteX41" fmla="*/ 7685314 w 8175171"/>
              <a:gd name="connsiteY41" fmla="*/ 1175657 h 1295400"/>
              <a:gd name="connsiteX42" fmla="*/ 7913914 w 8175171"/>
              <a:gd name="connsiteY42" fmla="*/ 1219200 h 1295400"/>
              <a:gd name="connsiteX43" fmla="*/ 8088086 w 8175171"/>
              <a:gd name="connsiteY43" fmla="*/ 1240971 h 1295400"/>
              <a:gd name="connsiteX44" fmla="*/ 8131628 w 8175171"/>
              <a:gd name="connsiteY44" fmla="*/ 1240971 h 1295400"/>
              <a:gd name="connsiteX45" fmla="*/ 8175171 w 8175171"/>
              <a:gd name="connsiteY45" fmla="*/ 1251857 h 1295400"/>
              <a:gd name="connsiteX46" fmla="*/ 8175171 w 8175171"/>
              <a:gd name="connsiteY46" fmla="*/ 620485 h 1295400"/>
              <a:gd name="connsiteX47" fmla="*/ 10886 w 8175171"/>
              <a:gd name="connsiteY47"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3015343 w 8175171"/>
              <a:gd name="connsiteY14" fmla="*/ 598714 h 1295400"/>
              <a:gd name="connsiteX15" fmla="*/ 3167743 w 8175171"/>
              <a:gd name="connsiteY15" fmla="*/ 598714 h 1295400"/>
              <a:gd name="connsiteX16" fmla="*/ 3320143 w 8175171"/>
              <a:gd name="connsiteY16" fmla="*/ 598714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167743 w 8175171"/>
              <a:gd name="connsiteY15" fmla="*/ 598714 h 1295400"/>
              <a:gd name="connsiteX16" fmla="*/ 3320143 w 8175171"/>
              <a:gd name="connsiteY16" fmla="*/ 598714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005818 w 8175171"/>
              <a:gd name="connsiteY15" fmla="*/ 584427 h 1295400"/>
              <a:gd name="connsiteX16" fmla="*/ 3167743 w 8175171"/>
              <a:gd name="connsiteY16" fmla="*/ 598714 h 1295400"/>
              <a:gd name="connsiteX17" fmla="*/ 3320143 w 8175171"/>
              <a:gd name="connsiteY17" fmla="*/ 598714 h 1295400"/>
              <a:gd name="connsiteX18" fmla="*/ 3505200 w 8175171"/>
              <a:gd name="connsiteY18" fmla="*/ 598714 h 1295400"/>
              <a:gd name="connsiteX19" fmla="*/ 3603171 w 8175171"/>
              <a:gd name="connsiteY19" fmla="*/ 631371 h 1295400"/>
              <a:gd name="connsiteX20" fmla="*/ 3712028 w 8175171"/>
              <a:gd name="connsiteY20" fmla="*/ 664028 h 1295400"/>
              <a:gd name="connsiteX21" fmla="*/ 4016828 w 8175171"/>
              <a:gd name="connsiteY21" fmla="*/ 664028 h 1295400"/>
              <a:gd name="connsiteX22" fmla="*/ 4234543 w 8175171"/>
              <a:gd name="connsiteY22" fmla="*/ 664028 h 1295400"/>
              <a:gd name="connsiteX23" fmla="*/ 4343400 w 8175171"/>
              <a:gd name="connsiteY23" fmla="*/ 674914 h 1295400"/>
              <a:gd name="connsiteX24" fmla="*/ 4419600 w 8175171"/>
              <a:gd name="connsiteY24" fmla="*/ 740228 h 1295400"/>
              <a:gd name="connsiteX25" fmla="*/ 4495800 w 8175171"/>
              <a:gd name="connsiteY25" fmla="*/ 751114 h 1295400"/>
              <a:gd name="connsiteX26" fmla="*/ 4713514 w 8175171"/>
              <a:gd name="connsiteY26" fmla="*/ 740228 h 1295400"/>
              <a:gd name="connsiteX27" fmla="*/ 4876800 w 8175171"/>
              <a:gd name="connsiteY27" fmla="*/ 762000 h 1295400"/>
              <a:gd name="connsiteX28" fmla="*/ 5225143 w 8175171"/>
              <a:gd name="connsiteY28" fmla="*/ 936171 h 1295400"/>
              <a:gd name="connsiteX29" fmla="*/ 5486400 w 8175171"/>
              <a:gd name="connsiteY29" fmla="*/ 1110343 h 1295400"/>
              <a:gd name="connsiteX30" fmla="*/ 5704114 w 8175171"/>
              <a:gd name="connsiteY30" fmla="*/ 1240971 h 1295400"/>
              <a:gd name="connsiteX31" fmla="*/ 5921828 w 8175171"/>
              <a:gd name="connsiteY31" fmla="*/ 1295400 h 1295400"/>
              <a:gd name="connsiteX32" fmla="*/ 6161314 w 8175171"/>
              <a:gd name="connsiteY32" fmla="*/ 1295400 h 1295400"/>
              <a:gd name="connsiteX33" fmla="*/ 6270171 w 8175171"/>
              <a:gd name="connsiteY33" fmla="*/ 1273628 h 1295400"/>
              <a:gd name="connsiteX34" fmla="*/ 6379028 w 8175171"/>
              <a:gd name="connsiteY34" fmla="*/ 1132114 h 1295400"/>
              <a:gd name="connsiteX35" fmla="*/ 6433457 w 8175171"/>
              <a:gd name="connsiteY35" fmla="*/ 1034143 h 1295400"/>
              <a:gd name="connsiteX36" fmla="*/ 6651171 w 8175171"/>
              <a:gd name="connsiteY36" fmla="*/ 947057 h 1295400"/>
              <a:gd name="connsiteX37" fmla="*/ 6901543 w 8175171"/>
              <a:gd name="connsiteY37" fmla="*/ 914400 h 1295400"/>
              <a:gd name="connsiteX38" fmla="*/ 7151914 w 8175171"/>
              <a:gd name="connsiteY38" fmla="*/ 947057 h 1295400"/>
              <a:gd name="connsiteX39" fmla="*/ 7315200 w 8175171"/>
              <a:gd name="connsiteY39" fmla="*/ 1055914 h 1295400"/>
              <a:gd name="connsiteX40" fmla="*/ 7445828 w 8175171"/>
              <a:gd name="connsiteY40" fmla="*/ 1121228 h 1295400"/>
              <a:gd name="connsiteX41" fmla="*/ 7685314 w 8175171"/>
              <a:gd name="connsiteY41" fmla="*/ 1175657 h 1295400"/>
              <a:gd name="connsiteX42" fmla="*/ 7913914 w 8175171"/>
              <a:gd name="connsiteY42" fmla="*/ 1219200 h 1295400"/>
              <a:gd name="connsiteX43" fmla="*/ 8088086 w 8175171"/>
              <a:gd name="connsiteY43" fmla="*/ 1240971 h 1295400"/>
              <a:gd name="connsiteX44" fmla="*/ 8131628 w 8175171"/>
              <a:gd name="connsiteY44" fmla="*/ 1240971 h 1295400"/>
              <a:gd name="connsiteX45" fmla="*/ 8175171 w 8175171"/>
              <a:gd name="connsiteY45" fmla="*/ 1251857 h 1295400"/>
              <a:gd name="connsiteX46" fmla="*/ 8175171 w 8175171"/>
              <a:gd name="connsiteY46" fmla="*/ 620485 h 1295400"/>
              <a:gd name="connsiteX47" fmla="*/ 10886 w 8175171"/>
              <a:gd name="connsiteY47"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005818 w 8175171"/>
              <a:gd name="connsiteY15" fmla="*/ 584427 h 1295400"/>
              <a:gd name="connsiteX16" fmla="*/ 3167743 w 8175171"/>
              <a:gd name="connsiteY16" fmla="*/ 598714 h 1295400"/>
              <a:gd name="connsiteX17" fmla="*/ 3320143 w 8175171"/>
              <a:gd name="connsiteY17" fmla="*/ 598714 h 1295400"/>
              <a:gd name="connsiteX18" fmla="*/ 3505200 w 8175171"/>
              <a:gd name="connsiteY18" fmla="*/ 598714 h 1295400"/>
              <a:gd name="connsiteX19" fmla="*/ 3603171 w 8175171"/>
              <a:gd name="connsiteY19" fmla="*/ 631371 h 1295400"/>
              <a:gd name="connsiteX20" fmla="*/ 3712028 w 8175171"/>
              <a:gd name="connsiteY20" fmla="*/ 664028 h 1295400"/>
              <a:gd name="connsiteX21" fmla="*/ 4016828 w 8175171"/>
              <a:gd name="connsiteY21" fmla="*/ 664028 h 1295400"/>
              <a:gd name="connsiteX22" fmla="*/ 4234543 w 8175171"/>
              <a:gd name="connsiteY22" fmla="*/ 664028 h 1295400"/>
              <a:gd name="connsiteX23" fmla="*/ 4343400 w 8175171"/>
              <a:gd name="connsiteY23" fmla="*/ 674914 h 1295400"/>
              <a:gd name="connsiteX24" fmla="*/ 4419600 w 8175171"/>
              <a:gd name="connsiteY24" fmla="*/ 740228 h 1295400"/>
              <a:gd name="connsiteX25" fmla="*/ 4495800 w 8175171"/>
              <a:gd name="connsiteY25" fmla="*/ 751114 h 1295400"/>
              <a:gd name="connsiteX26" fmla="*/ 4713514 w 8175171"/>
              <a:gd name="connsiteY26" fmla="*/ 740228 h 1295400"/>
              <a:gd name="connsiteX27" fmla="*/ 4876800 w 8175171"/>
              <a:gd name="connsiteY27" fmla="*/ 762000 h 1295400"/>
              <a:gd name="connsiteX28" fmla="*/ 5225143 w 8175171"/>
              <a:gd name="connsiteY28" fmla="*/ 936171 h 1295400"/>
              <a:gd name="connsiteX29" fmla="*/ 5486400 w 8175171"/>
              <a:gd name="connsiteY29" fmla="*/ 1110343 h 1295400"/>
              <a:gd name="connsiteX30" fmla="*/ 5704114 w 8175171"/>
              <a:gd name="connsiteY30" fmla="*/ 1240971 h 1295400"/>
              <a:gd name="connsiteX31" fmla="*/ 5921828 w 8175171"/>
              <a:gd name="connsiteY31" fmla="*/ 1295400 h 1295400"/>
              <a:gd name="connsiteX32" fmla="*/ 6161314 w 8175171"/>
              <a:gd name="connsiteY32" fmla="*/ 1295400 h 1295400"/>
              <a:gd name="connsiteX33" fmla="*/ 6270171 w 8175171"/>
              <a:gd name="connsiteY33" fmla="*/ 1273628 h 1295400"/>
              <a:gd name="connsiteX34" fmla="*/ 6379028 w 8175171"/>
              <a:gd name="connsiteY34" fmla="*/ 1132114 h 1295400"/>
              <a:gd name="connsiteX35" fmla="*/ 6433457 w 8175171"/>
              <a:gd name="connsiteY35" fmla="*/ 1034143 h 1295400"/>
              <a:gd name="connsiteX36" fmla="*/ 6651171 w 8175171"/>
              <a:gd name="connsiteY36" fmla="*/ 947057 h 1295400"/>
              <a:gd name="connsiteX37" fmla="*/ 6901543 w 8175171"/>
              <a:gd name="connsiteY37" fmla="*/ 914400 h 1295400"/>
              <a:gd name="connsiteX38" fmla="*/ 7151914 w 8175171"/>
              <a:gd name="connsiteY38" fmla="*/ 947057 h 1295400"/>
              <a:gd name="connsiteX39" fmla="*/ 7315200 w 8175171"/>
              <a:gd name="connsiteY39" fmla="*/ 1055914 h 1295400"/>
              <a:gd name="connsiteX40" fmla="*/ 7445828 w 8175171"/>
              <a:gd name="connsiteY40" fmla="*/ 1121228 h 1295400"/>
              <a:gd name="connsiteX41" fmla="*/ 7685314 w 8175171"/>
              <a:gd name="connsiteY41" fmla="*/ 1175657 h 1295400"/>
              <a:gd name="connsiteX42" fmla="*/ 7913914 w 8175171"/>
              <a:gd name="connsiteY42" fmla="*/ 1219200 h 1295400"/>
              <a:gd name="connsiteX43" fmla="*/ 8088086 w 8175171"/>
              <a:gd name="connsiteY43" fmla="*/ 1240971 h 1295400"/>
              <a:gd name="connsiteX44" fmla="*/ 8131628 w 8175171"/>
              <a:gd name="connsiteY44" fmla="*/ 1240971 h 1295400"/>
              <a:gd name="connsiteX45" fmla="*/ 8175171 w 8175171"/>
              <a:gd name="connsiteY45" fmla="*/ 1251857 h 1295400"/>
              <a:gd name="connsiteX46" fmla="*/ 8175171 w 8175171"/>
              <a:gd name="connsiteY46" fmla="*/ 620485 h 1295400"/>
              <a:gd name="connsiteX47" fmla="*/ 10886 w 8175171"/>
              <a:gd name="connsiteY47"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015343 w 8175171"/>
              <a:gd name="connsiteY15" fmla="*/ 598714 h 1295400"/>
              <a:gd name="connsiteX16" fmla="*/ 3167743 w 8175171"/>
              <a:gd name="connsiteY16" fmla="*/ 598714 h 1295400"/>
              <a:gd name="connsiteX17" fmla="*/ 3320143 w 8175171"/>
              <a:gd name="connsiteY17" fmla="*/ 598714 h 1295400"/>
              <a:gd name="connsiteX18" fmla="*/ 3505200 w 8175171"/>
              <a:gd name="connsiteY18" fmla="*/ 598714 h 1295400"/>
              <a:gd name="connsiteX19" fmla="*/ 3603171 w 8175171"/>
              <a:gd name="connsiteY19" fmla="*/ 631371 h 1295400"/>
              <a:gd name="connsiteX20" fmla="*/ 3712028 w 8175171"/>
              <a:gd name="connsiteY20" fmla="*/ 664028 h 1295400"/>
              <a:gd name="connsiteX21" fmla="*/ 4016828 w 8175171"/>
              <a:gd name="connsiteY21" fmla="*/ 664028 h 1295400"/>
              <a:gd name="connsiteX22" fmla="*/ 4234543 w 8175171"/>
              <a:gd name="connsiteY22" fmla="*/ 664028 h 1295400"/>
              <a:gd name="connsiteX23" fmla="*/ 4343400 w 8175171"/>
              <a:gd name="connsiteY23" fmla="*/ 674914 h 1295400"/>
              <a:gd name="connsiteX24" fmla="*/ 4419600 w 8175171"/>
              <a:gd name="connsiteY24" fmla="*/ 740228 h 1295400"/>
              <a:gd name="connsiteX25" fmla="*/ 4495800 w 8175171"/>
              <a:gd name="connsiteY25" fmla="*/ 751114 h 1295400"/>
              <a:gd name="connsiteX26" fmla="*/ 4713514 w 8175171"/>
              <a:gd name="connsiteY26" fmla="*/ 740228 h 1295400"/>
              <a:gd name="connsiteX27" fmla="*/ 4876800 w 8175171"/>
              <a:gd name="connsiteY27" fmla="*/ 762000 h 1295400"/>
              <a:gd name="connsiteX28" fmla="*/ 5225143 w 8175171"/>
              <a:gd name="connsiteY28" fmla="*/ 936171 h 1295400"/>
              <a:gd name="connsiteX29" fmla="*/ 5486400 w 8175171"/>
              <a:gd name="connsiteY29" fmla="*/ 1110343 h 1295400"/>
              <a:gd name="connsiteX30" fmla="*/ 5704114 w 8175171"/>
              <a:gd name="connsiteY30" fmla="*/ 1240971 h 1295400"/>
              <a:gd name="connsiteX31" fmla="*/ 5921828 w 8175171"/>
              <a:gd name="connsiteY31" fmla="*/ 1295400 h 1295400"/>
              <a:gd name="connsiteX32" fmla="*/ 6161314 w 8175171"/>
              <a:gd name="connsiteY32" fmla="*/ 1295400 h 1295400"/>
              <a:gd name="connsiteX33" fmla="*/ 6270171 w 8175171"/>
              <a:gd name="connsiteY33" fmla="*/ 1273628 h 1295400"/>
              <a:gd name="connsiteX34" fmla="*/ 6379028 w 8175171"/>
              <a:gd name="connsiteY34" fmla="*/ 1132114 h 1295400"/>
              <a:gd name="connsiteX35" fmla="*/ 6433457 w 8175171"/>
              <a:gd name="connsiteY35" fmla="*/ 1034143 h 1295400"/>
              <a:gd name="connsiteX36" fmla="*/ 6651171 w 8175171"/>
              <a:gd name="connsiteY36" fmla="*/ 947057 h 1295400"/>
              <a:gd name="connsiteX37" fmla="*/ 6901543 w 8175171"/>
              <a:gd name="connsiteY37" fmla="*/ 914400 h 1295400"/>
              <a:gd name="connsiteX38" fmla="*/ 7151914 w 8175171"/>
              <a:gd name="connsiteY38" fmla="*/ 947057 h 1295400"/>
              <a:gd name="connsiteX39" fmla="*/ 7315200 w 8175171"/>
              <a:gd name="connsiteY39" fmla="*/ 1055914 h 1295400"/>
              <a:gd name="connsiteX40" fmla="*/ 7445828 w 8175171"/>
              <a:gd name="connsiteY40" fmla="*/ 1121228 h 1295400"/>
              <a:gd name="connsiteX41" fmla="*/ 7685314 w 8175171"/>
              <a:gd name="connsiteY41" fmla="*/ 1175657 h 1295400"/>
              <a:gd name="connsiteX42" fmla="*/ 7913914 w 8175171"/>
              <a:gd name="connsiteY42" fmla="*/ 1219200 h 1295400"/>
              <a:gd name="connsiteX43" fmla="*/ 8088086 w 8175171"/>
              <a:gd name="connsiteY43" fmla="*/ 1240971 h 1295400"/>
              <a:gd name="connsiteX44" fmla="*/ 8131628 w 8175171"/>
              <a:gd name="connsiteY44" fmla="*/ 1240971 h 1295400"/>
              <a:gd name="connsiteX45" fmla="*/ 8175171 w 8175171"/>
              <a:gd name="connsiteY45" fmla="*/ 1251857 h 1295400"/>
              <a:gd name="connsiteX46" fmla="*/ 8175171 w 8175171"/>
              <a:gd name="connsiteY46" fmla="*/ 620485 h 1295400"/>
              <a:gd name="connsiteX47" fmla="*/ 10886 w 8175171"/>
              <a:gd name="connsiteY47"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015343 w 8175171"/>
              <a:gd name="connsiteY15" fmla="*/ 598714 h 1295400"/>
              <a:gd name="connsiteX16" fmla="*/ 3167743 w 8175171"/>
              <a:gd name="connsiteY16" fmla="*/ 598714 h 1295400"/>
              <a:gd name="connsiteX17" fmla="*/ 3320143 w 8175171"/>
              <a:gd name="connsiteY17" fmla="*/ 598714 h 1295400"/>
              <a:gd name="connsiteX18" fmla="*/ 3505200 w 8175171"/>
              <a:gd name="connsiteY18" fmla="*/ 598714 h 1295400"/>
              <a:gd name="connsiteX19" fmla="*/ 3603171 w 8175171"/>
              <a:gd name="connsiteY19" fmla="*/ 631371 h 1295400"/>
              <a:gd name="connsiteX20" fmla="*/ 3712028 w 8175171"/>
              <a:gd name="connsiteY20" fmla="*/ 664028 h 1295400"/>
              <a:gd name="connsiteX21" fmla="*/ 4016828 w 8175171"/>
              <a:gd name="connsiteY21" fmla="*/ 664028 h 1295400"/>
              <a:gd name="connsiteX22" fmla="*/ 4234543 w 8175171"/>
              <a:gd name="connsiteY22" fmla="*/ 664028 h 1295400"/>
              <a:gd name="connsiteX23" fmla="*/ 4343400 w 8175171"/>
              <a:gd name="connsiteY23" fmla="*/ 674914 h 1295400"/>
              <a:gd name="connsiteX24" fmla="*/ 4419600 w 8175171"/>
              <a:gd name="connsiteY24" fmla="*/ 740228 h 1295400"/>
              <a:gd name="connsiteX25" fmla="*/ 4495800 w 8175171"/>
              <a:gd name="connsiteY25" fmla="*/ 751114 h 1295400"/>
              <a:gd name="connsiteX26" fmla="*/ 4713514 w 8175171"/>
              <a:gd name="connsiteY26" fmla="*/ 740228 h 1295400"/>
              <a:gd name="connsiteX27" fmla="*/ 4876800 w 8175171"/>
              <a:gd name="connsiteY27" fmla="*/ 762000 h 1295400"/>
              <a:gd name="connsiteX28" fmla="*/ 5225143 w 8175171"/>
              <a:gd name="connsiteY28" fmla="*/ 936171 h 1295400"/>
              <a:gd name="connsiteX29" fmla="*/ 5486400 w 8175171"/>
              <a:gd name="connsiteY29" fmla="*/ 1110343 h 1295400"/>
              <a:gd name="connsiteX30" fmla="*/ 5704114 w 8175171"/>
              <a:gd name="connsiteY30" fmla="*/ 1240971 h 1295400"/>
              <a:gd name="connsiteX31" fmla="*/ 5921828 w 8175171"/>
              <a:gd name="connsiteY31" fmla="*/ 1295400 h 1295400"/>
              <a:gd name="connsiteX32" fmla="*/ 6161314 w 8175171"/>
              <a:gd name="connsiteY32" fmla="*/ 1295400 h 1295400"/>
              <a:gd name="connsiteX33" fmla="*/ 6270171 w 8175171"/>
              <a:gd name="connsiteY33" fmla="*/ 1273628 h 1295400"/>
              <a:gd name="connsiteX34" fmla="*/ 6379028 w 8175171"/>
              <a:gd name="connsiteY34" fmla="*/ 1132114 h 1295400"/>
              <a:gd name="connsiteX35" fmla="*/ 6433457 w 8175171"/>
              <a:gd name="connsiteY35" fmla="*/ 1034143 h 1295400"/>
              <a:gd name="connsiteX36" fmla="*/ 6651171 w 8175171"/>
              <a:gd name="connsiteY36" fmla="*/ 947057 h 1295400"/>
              <a:gd name="connsiteX37" fmla="*/ 6901543 w 8175171"/>
              <a:gd name="connsiteY37" fmla="*/ 914400 h 1295400"/>
              <a:gd name="connsiteX38" fmla="*/ 7151914 w 8175171"/>
              <a:gd name="connsiteY38" fmla="*/ 947057 h 1295400"/>
              <a:gd name="connsiteX39" fmla="*/ 7315200 w 8175171"/>
              <a:gd name="connsiteY39" fmla="*/ 1055914 h 1295400"/>
              <a:gd name="connsiteX40" fmla="*/ 7445828 w 8175171"/>
              <a:gd name="connsiteY40" fmla="*/ 1121228 h 1295400"/>
              <a:gd name="connsiteX41" fmla="*/ 7685314 w 8175171"/>
              <a:gd name="connsiteY41" fmla="*/ 1175657 h 1295400"/>
              <a:gd name="connsiteX42" fmla="*/ 7913914 w 8175171"/>
              <a:gd name="connsiteY42" fmla="*/ 1219200 h 1295400"/>
              <a:gd name="connsiteX43" fmla="*/ 8088086 w 8175171"/>
              <a:gd name="connsiteY43" fmla="*/ 1240971 h 1295400"/>
              <a:gd name="connsiteX44" fmla="*/ 8131628 w 8175171"/>
              <a:gd name="connsiteY44" fmla="*/ 1240971 h 1295400"/>
              <a:gd name="connsiteX45" fmla="*/ 8175171 w 8175171"/>
              <a:gd name="connsiteY45" fmla="*/ 1251857 h 1295400"/>
              <a:gd name="connsiteX46" fmla="*/ 8175171 w 8175171"/>
              <a:gd name="connsiteY46" fmla="*/ 620485 h 1295400"/>
              <a:gd name="connsiteX47" fmla="*/ 10886 w 8175171"/>
              <a:gd name="connsiteY47"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015343 w 8175171"/>
              <a:gd name="connsiteY15" fmla="*/ 598714 h 1295400"/>
              <a:gd name="connsiteX16" fmla="*/ 3167743 w 8175171"/>
              <a:gd name="connsiteY16" fmla="*/ 598714 h 1295400"/>
              <a:gd name="connsiteX17" fmla="*/ 3167743 w 8175171"/>
              <a:gd name="connsiteY17" fmla="*/ 598714 h 1295400"/>
              <a:gd name="connsiteX18" fmla="*/ 3320143 w 8175171"/>
              <a:gd name="connsiteY18" fmla="*/ 598714 h 1295400"/>
              <a:gd name="connsiteX19" fmla="*/ 3505200 w 8175171"/>
              <a:gd name="connsiteY19" fmla="*/ 598714 h 1295400"/>
              <a:gd name="connsiteX20" fmla="*/ 3603171 w 8175171"/>
              <a:gd name="connsiteY20" fmla="*/ 631371 h 1295400"/>
              <a:gd name="connsiteX21" fmla="*/ 3712028 w 8175171"/>
              <a:gd name="connsiteY21" fmla="*/ 664028 h 1295400"/>
              <a:gd name="connsiteX22" fmla="*/ 4016828 w 8175171"/>
              <a:gd name="connsiteY22" fmla="*/ 664028 h 1295400"/>
              <a:gd name="connsiteX23" fmla="*/ 4234543 w 8175171"/>
              <a:gd name="connsiteY23" fmla="*/ 664028 h 1295400"/>
              <a:gd name="connsiteX24" fmla="*/ 4343400 w 8175171"/>
              <a:gd name="connsiteY24" fmla="*/ 674914 h 1295400"/>
              <a:gd name="connsiteX25" fmla="*/ 4419600 w 8175171"/>
              <a:gd name="connsiteY25" fmla="*/ 740228 h 1295400"/>
              <a:gd name="connsiteX26" fmla="*/ 4495800 w 8175171"/>
              <a:gd name="connsiteY26" fmla="*/ 751114 h 1295400"/>
              <a:gd name="connsiteX27" fmla="*/ 4713514 w 8175171"/>
              <a:gd name="connsiteY27" fmla="*/ 740228 h 1295400"/>
              <a:gd name="connsiteX28" fmla="*/ 4876800 w 8175171"/>
              <a:gd name="connsiteY28" fmla="*/ 762000 h 1295400"/>
              <a:gd name="connsiteX29" fmla="*/ 5225143 w 8175171"/>
              <a:gd name="connsiteY29" fmla="*/ 936171 h 1295400"/>
              <a:gd name="connsiteX30" fmla="*/ 5486400 w 8175171"/>
              <a:gd name="connsiteY30" fmla="*/ 1110343 h 1295400"/>
              <a:gd name="connsiteX31" fmla="*/ 5704114 w 8175171"/>
              <a:gd name="connsiteY31" fmla="*/ 1240971 h 1295400"/>
              <a:gd name="connsiteX32" fmla="*/ 5921828 w 8175171"/>
              <a:gd name="connsiteY32" fmla="*/ 1295400 h 1295400"/>
              <a:gd name="connsiteX33" fmla="*/ 6161314 w 8175171"/>
              <a:gd name="connsiteY33" fmla="*/ 1295400 h 1295400"/>
              <a:gd name="connsiteX34" fmla="*/ 6270171 w 8175171"/>
              <a:gd name="connsiteY34" fmla="*/ 1273628 h 1295400"/>
              <a:gd name="connsiteX35" fmla="*/ 6379028 w 8175171"/>
              <a:gd name="connsiteY35" fmla="*/ 1132114 h 1295400"/>
              <a:gd name="connsiteX36" fmla="*/ 6433457 w 8175171"/>
              <a:gd name="connsiteY36" fmla="*/ 1034143 h 1295400"/>
              <a:gd name="connsiteX37" fmla="*/ 6651171 w 8175171"/>
              <a:gd name="connsiteY37" fmla="*/ 947057 h 1295400"/>
              <a:gd name="connsiteX38" fmla="*/ 6901543 w 8175171"/>
              <a:gd name="connsiteY38" fmla="*/ 914400 h 1295400"/>
              <a:gd name="connsiteX39" fmla="*/ 7151914 w 8175171"/>
              <a:gd name="connsiteY39" fmla="*/ 947057 h 1295400"/>
              <a:gd name="connsiteX40" fmla="*/ 7315200 w 8175171"/>
              <a:gd name="connsiteY40" fmla="*/ 1055914 h 1295400"/>
              <a:gd name="connsiteX41" fmla="*/ 7445828 w 8175171"/>
              <a:gd name="connsiteY41" fmla="*/ 1121228 h 1295400"/>
              <a:gd name="connsiteX42" fmla="*/ 7685314 w 8175171"/>
              <a:gd name="connsiteY42" fmla="*/ 1175657 h 1295400"/>
              <a:gd name="connsiteX43" fmla="*/ 7913914 w 8175171"/>
              <a:gd name="connsiteY43" fmla="*/ 1219200 h 1295400"/>
              <a:gd name="connsiteX44" fmla="*/ 8088086 w 8175171"/>
              <a:gd name="connsiteY44" fmla="*/ 1240971 h 1295400"/>
              <a:gd name="connsiteX45" fmla="*/ 8131628 w 8175171"/>
              <a:gd name="connsiteY45" fmla="*/ 1240971 h 1295400"/>
              <a:gd name="connsiteX46" fmla="*/ 8175171 w 8175171"/>
              <a:gd name="connsiteY46" fmla="*/ 1251857 h 1295400"/>
              <a:gd name="connsiteX47" fmla="*/ 8175171 w 8175171"/>
              <a:gd name="connsiteY47" fmla="*/ 620485 h 1295400"/>
              <a:gd name="connsiteX48" fmla="*/ 10886 w 8175171"/>
              <a:gd name="connsiteY48"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167743 w 8175171"/>
              <a:gd name="connsiteY15" fmla="*/ 598714 h 1295400"/>
              <a:gd name="connsiteX16" fmla="*/ 3167743 w 8175171"/>
              <a:gd name="connsiteY16" fmla="*/ 598714 h 1295400"/>
              <a:gd name="connsiteX17" fmla="*/ 3320143 w 8175171"/>
              <a:gd name="connsiteY17" fmla="*/ 598714 h 1295400"/>
              <a:gd name="connsiteX18" fmla="*/ 3505200 w 8175171"/>
              <a:gd name="connsiteY18" fmla="*/ 598714 h 1295400"/>
              <a:gd name="connsiteX19" fmla="*/ 3603171 w 8175171"/>
              <a:gd name="connsiteY19" fmla="*/ 631371 h 1295400"/>
              <a:gd name="connsiteX20" fmla="*/ 3712028 w 8175171"/>
              <a:gd name="connsiteY20" fmla="*/ 664028 h 1295400"/>
              <a:gd name="connsiteX21" fmla="*/ 4016828 w 8175171"/>
              <a:gd name="connsiteY21" fmla="*/ 664028 h 1295400"/>
              <a:gd name="connsiteX22" fmla="*/ 4234543 w 8175171"/>
              <a:gd name="connsiteY22" fmla="*/ 664028 h 1295400"/>
              <a:gd name="connsiteX23" fmla="*/ 4343400 w 8175171"/>
              <a:gd name="connsiteY23" fmla="*/ 674914 h 1295400"/>
              <a:gd name="connsiteX24" fmla="*/ 4419600 w 8175171"/>
              <a:gd name="connsiteY24" fmla="*/ 740228 h 1295400"/>
              <a:gd name="connsiteX25" fmla="*/ 4495800 w 8175171"/>
              <a:gd name="connsiteY25" fmla="*/ 751114 h 1295400"/>
              <a:gd name="connsiteX26" fmla="*/ 4713514 w 8175171"/>
              <a:gd name="connsiteY26" fmla="*/ 740228 h 1295400"/>
              <a:gd name="connsiteX27" fmla="*/ 4876800 w 8175171"/>
              <a:gd name="connsiteY27" fmla="*/ 762000 h 1295400"/>
              <a:gd name="connsiteX28" fmla="*/ 5225143 w 8175171"/>
              <a:gd name="connsiteY28" fmla="*/ 936171 h 1295400"/>
              <a:gd name="connsiteX29" fmla="*/ 5486400 w 8175171"/>
              <a:gd name="connsiteY29" fmla="*/ 1110343 h 1295400"/>
              <a:gd name="connsiteX30" fmla="*/ 5704114 w 8175171"/>
              <a:gd name="connsiteY30" fmla="*/ 1240971 h 1295400"/>
              <a:gd name="connsiteX31" fmla="*/ 5921828 w 8175171"/>
              <a:gd name="connsiteY31" fmla="*/ 1295400 h 1295400"/>
              <a:gd name="connsiteX32" fmla="*/ 6161314 w 8175171"/>
              <a:gd name="connsiteY32" fmla="*/ 1295400 h 1295400"/>
              <a:gd name="connsiteX33" fmla="*/ 6270171 w 8175171"/>
              <a:gd name="connsiteY33" fmla="*/ 1273628 h 1295400"/>
              <a:gd name="connsiteX34" fmla="*/ 6379028 w 8175171"/>
              <a:gd name="connsiteY34" fmla="*/ 1132114 h 1295400"/>
              <a:gd name="connsiteX35" fmla="*/ 6433457 w 8175171"/>
              <a:gd name="connsiteY35" fmla="*/ 1034143 h 1295400"/>
              <a:gd name="connsiteX36" fmla="*/ 6651171 w 8175171"/>
              <a:gd name="connsiteY36" fmla="*/ 947057 h 1295400"/>
              <a:gd name="connsiteX37" fmla="*/ 6901543 w 8175171"/>
              <a:gd name="connsiteY37" fmla="*/ 914400 h 1295400"/>
              <a:gd name="connsiteX38" fmla="*/ 7151914 w 8175171"/>
              <a:gd name="connsiteY38" fmla="*/ 947057 h 1295400"/>
              <a:gd name="connsiteX39" fmla="*/ 7315200 w 8175171"/>
              <a:gd name="connsiteY39" fmla="*/ 1055914 h 1295400"/>
              <a:gd name="connsiteX40" fmla="*/ 7445828 w 8175171"/>
              <a:gd name="connsiteY40" fmla="*/ 1121228 h 1295400"/>
              <a:gd name="connsiteX41" fmla="*/ 7685314 w 8175171"/>
              <a:gd name="connsiteY41" fmla="*/ 1175657 h 1295400"/>
              <a:gd name="connsiteX42" fmla="*/ 7913914 w 8175171"/>
              <a:gd name="connsiteY42" fmla="*/ 1219200 h 1295400"/>
              <a:gd name="connsiteX43" fmla="*/ 8088086 w 8175171"/>
              <a:gd name="connsiteY43" fmla="*/ 1240971 h 1295400"/>
              <a:gd name="connsiteX44" fmla="*/ 8131628 w 8175171"/>
              <a:gd name="connsiteY44" fmla="*/ 1240971 h 1295400"/>
              <a:gd name="connsiteX45" fmla="*/ 8175171 w 8175171"/>
              <a:gd name="connsiteY45" fmla="*/ 1251857 h 1295400"/>
              <a:gd name="connsiteX46" fmla="*/ 8175171 w 8175171"/>
              <a:gd name="connsiteY46" fmla="*/ 620485 h 1295400"/>
              <a:gd name="connsiteX47" fmla="*/ 10886 w 8175171"/>
              <a:gd name="connsiteY47"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167743 w 8175171"/>
              <a:gd name="connsiteY15" fmla="*/ 598714 h 1295400"/>
              <a:gd name="connsiteX16" fmla="*/ 3320143 w 8175171"/>
              <a:gd name="connsiteY16" fmla="*/ 598714 h 1295400"/>
              <a:gd name="connsiteX17" fmla="*/ 3505200 w 8175171"/>
              <a:gd name="connsiteY17" fmla="*/ 598714 h 1295400"/>
              <a:gd name="connsiteX18" fmla="*/ 3603171 w 8175171"/>
              <a:gd name="connsiteY18" fmla="*/ 631371 h 1295400"/>
              <a:gd name="connsiteX19" fmla="*/ 3712028 w 8175171"/>
              <a:gd name="connsiteY19" fmla="*/ 664028 h 1295400"/>
              <a:gd name="connsiteX20" fmla="*/ 4016828 w 8175171"/>
              <a:gd name="connsiteY20" fmla="*/ 664028 h 1295400"/>
              <a:gd name="connsiteX21" fmla="*/ 4234543 w 8175171"/>
              <a:gd name="connsiteY21" fmla="*/ 664028 h 1295400"/>
              <a:gd name="connsiteX22" fmla="*/ 4343400 w 8175171"/>
              <a:gd name="connsiteY22" fmla="*/ 674914 h 1295400"/>
              <a:gd name="connsiteX23" fmla="*/ 4419600 w 8175171"/>
              <a:gd name="connsiteY23" fmla="*/ 740228 h 1295400"/>
              <a:gd name="connsiteX24" fmla="*/ 4495800 w 8175171"/>
              <a:gd name="connsiteY24" fmla="*/ 751114 h 1295400"/>
              <a:gd name="connsiteX25" fmla="*/ 4713514 w 8175171"/>
              <a:gd name="connsiteY25" fmla="*/ 740228 h 1295400"/>
              <a:gd name="connsiteX26" fmla="*/ 4876800 w 8175171"/>
              <a:gd name="connsiteY26" fmla="*/ 762000 h 1295400"/>
              <a:gd name="connsiteX27" fmla="*/ 5225143 w 8175171"/>
              <a:gd name="connsiteY27" fmla="*/ 936171 h 1295400"/>
              <a:gd name="connsiteX28" fmla="*/ 5486400 w 8175171"/>
              <a:gd name="connsiteY28" fmla="*/ 1110343 h 1295400"/>
              <a:gd name="connsiteX29" fmla="*/ 5704114 w 8175171"/>
              <a:gd name="connsiteY29" fmla="*/ 1240971 h 1295400"/>
              <a:gd name="connsiteX30" fmla="*/ 5921828 w 8175171"/>
              <a:gd name="connsiteY30" fmla="*/ 1295400 h 1295400"/>
              <a:gd name="connsiteX31" fmla="*/ 6161314 w 8175171"/>
              <a:gd name="connsiteY31" fmla="*/ 1295400 h 1295400"/>
              <a:gd name="connsiteX32" fmla="*/ 6270171 w 8175171"/>
              <a:gd name="connsiteY32" fmla="*/ 1273628 h 1295400"/>
              <a:gd name="connsiteX33" fmla="*/ 6379028 w 8175171"/>
              <a:gd name="connsiteY33" fmla="*/ 1132114 h 1295400"/>
              <a:gd name="connsiteX34" fmla="*/ 6433457 w 8175171"/>
              <a:gd name="connsiteY34" fmla="*/ 1034143 h 1295400"/>
              <a:gd name="connsiteX35" fmla="*/ 6651171 w 8175171"/>
              <a:gd name="connsiteY35" fmla="*/ 947057 h 1295400"/>
              <a:gd name="connsiteX36" fmla="*/ 6901543 w 8175171"/>
              <a:gd name="connsiteY36" fmla="*/ 914400 h 1295400"/>
              <a:gd name="connsiteX37" fmla="*/ 7151914 w 8175171"/>
              <a:gd name="connsiteY37" fmla="*/ 947057 h 1295400"/>
              <a:gd name="connsiteX38" fmla="*/ 7315200 w 8175171"/>
              <a:gd name="connsiteY38" fmla="*/ 1055914 h 1295400"/>
              <a:gd name="connsiteX39" fmla="*/ 7445828 w 8175171"/>
              <a:gd name="connsiteY39" fmla="*/ 1121228 h 1295400"/>
              <a:gd name="connsiteX40" fmla="*/ 7685314 w 8175171"/>
              <a:gd name="connsiteY40" fmla="*/ 1175657 h 1295400"/>
              <a:gd name="connsiteX41" fmla="*/ 7913914 w 8175171"/>
              <a:gd name="connsiteY41" fmla="*/ 1219200 h 1295400"/>
              <a:gd name="connsiteX42" fmla="*/ 8088086 w 8175171"/>
              <a:gd name="connsiteY42" fmla="*/ 1240971 h 1295400"/>
              <a:gd name="connsiteX43" fmla="*/ 8131628 w 8175171"/>
              <a:gd name="connsiteY43" fmla="*/ 1240971 h 1295400"/>
              <a:gd name="connsiteX44" fmla="*/ 8175171 w 8175171"/>
              <a:gd name="connsiteY44" fmla="*/ 1251857 h 1295400"/>
              <a:gd name="connsiteX45" fmla="*/ 8175171 w 8175171"/>
              <a:gd name="connsiteY45" fmla="*/ 620485 h 1295400"/>
              <a:gd name="connsiteX46" fmla="*/ 10886 w 8175171"/>
              <a:gd name="connsiteY46"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320143 w 8175171"/>
              <a:gd name="connsiteY15" fmla="*/ 598714 h 1295400"/>
              <a:gd name="connsiteX16" fmla="*/ 3505200 w 8175171"/>
              <a:gd name="connsiteY16" fmla="*/ 598714 h 1295400"/>
              <a:gd name="connsiteX17" fmla="*/ 3603171 w 8175171"/>
              <a:gd name="connsiteY17" fmla="*/ 631371 h 1295400"/>
              <a:gd name="connsiteX18" fmla="*/ 3712028 w 8175171"/>
              <a:gd name="connsiteY18" fmla="*/ 664028 h 1295400"/>
              <a:gd name="connsiteX19" fmla="*/ 4016828 w 8175171"/>
              <a:gd name="connsiteY19" fmla="*/ 664028 h 1295400"/>
              <a:gd name="connsiteX20" fmla="*/ 4234543 w 8175171"/>
              <a:gd name="connsiteY20" fmla="*/ 664028 h 1295400"/>
              <a:gd name="connsiteX21" fmla="*/ 4343400 w 8175171"/>
              <a:gd name="connsiteY21" fmla="*/ 674914 h 1295400"/>
              <a:gd name="connsiteX22" fmla="*/ 4419600 w 8175171"/>
              <a:gd name="connsiteY22" fmla="*/ 740228 h 1295400"/>
              <a:gd name="connsiteX23" fmla="*/ 4495800 w 8175171"/>
              <a:gd name="connsiteY23" fmla="*/ 751114 h 1295400"/>
              <a:gd name="connsiteX24" fmla="*/ 4713514 w 8175171"/>
              <a:gd name="connsiteY24" fmla="*/ 740228 h 1295400"/>
              <a:gd name="connsiteX25" fmla="*/ 4876800 w 8175171"/>
              <a:gd name="connsiteY25" fmla="*/ 762000 h 1295400"/>
              <a:gd name="connsiteX26" fmla="*/ 5225143 w 8175171"/>
              <a:gd name="connsiteY26" fmla="*/ 936171 h 1295400"/>
              <a:gd name="connsiteX27" fmla="*/ 5486400 w 8175171"/>
              <a:gd name="connsiteY27" fmla="*/ 1110343 h 1295400"/>
              <a:gd name="connsiteX28" fmla="*/ 5704114 w 8175171"/>
              <a:gd name="connsiteY28" fmla="*/ 1240971 h 1295400"/>
              <a:gd name="connsiteX29" fmla="*/ 5921828 w 8175171"/>
              <a:gd name="connsiteY29" fmla="*/ 1295400 h 1295400"/>
              <a:gd name="connsiteX30" fmla="*/ 6161314 w 8175171"/>
              <a:gd name="connsiteY30" fmla="*/ 1295400 h 1295400"/>
              <a:gd name="connsiteX31" fmla="*/ 6270171 w 8175171"/>
              <a:gd name="connsiteY31" fmla="*/ 1273628 h 1295400"/>
              <a:gd name="connsiteX32" fmla="*/ 6379028 w 8175171"/>
              <a:gd name="connsiteY32" fmla="*/ 1132114 h 1295400"/>
              <a:gd name="connsiteX33" fmla="*/ 6433457 w 8175171"/>
              <a:gd name="connsiteY33" fmla="*/ 1034143 h 1295400"/>
              <a:gd name="connsiteX34" fmla="*/ 6651171 w 8175171"/>
              <a:gd name="connsiteY34" fmla="*/ 947057 h 1295400"/>
              <a:gd name="connsiteX35" fmla="*/ 6901543 w 8175171"/>
              <a:gd name="connsiteY35" fmla="*/ 914400 h 1295400"/>
              <a:gd name="connsiteX36" fmla="*/ 7151914 w 8175171"/>
              <a:gd name="connsiteY36" fmla="*/ 947057 h 1295400"/>
              <a:gd name="connsiteX37" fmla="*/ 7315200 w 8175171"/>
              <a:gd name="connsiteY37" fmla="*/ 1055914 h 1295400"/>
              <a:gd name="connsiteX38" fmla="*/ 7445828 w 8175171"/>
              <a:gd name="connsiteY38" fmla="*/ 1121228 h 1295400"/>
              <a:gd name="connsiteX39" fmla="*/ 7685314 w 8175171"/>
              <a:gd name="connsiteY39" fmla="*/ 1175657 h 1295400"/>
              <a:gd name="connsiteX40" fmla="*/ 7913914 w 8175171"/>
              <a:gd name="connsiteY40" fmla="*/ 1219200 h 1295400"/>
              <a:gd name="connsiteX41" fmla="*/ 8088086 w 8175171"/>
              <a:gd name="connsiteY41" fmla="*/ 1240971 h 1295400"/>
              <a:gd name="connsiteX42" fmla="*/ 8131628 w 8175171"/>
              <a:gd name="connsiteY42" fmla="*/ 1240971 h 1295400"/>
              <a:gd name="connsiteX43" fmla="*/ 8175171 w 8175171"/>
              <a:gd name="connsiteY43" fmla="*/ 1251857 h 1295400"/>
              <a:gd name="connsiteX44" fmla="*/ 8175171 w 8175171"/>
              <a:gd name="connsiteY44" fmla="*/ 620485 h 1295400"/>
              <a:gd name="connsiteX45" fmla="*/ 10886 w 8175171"/>
              <a:gd name="connsiteY45"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505200 w 8175171"/>
              <a:gd name="connsiteY15" fmla="*/ 598714 h 1295400"/>
              <a:gd name="connsiteX16" fmla="*/ 3603171 w 8175171"/>
              <a:gd name="connsiteY16" fmla="*/ 631371 h 1295400"/>
              <a:gd name="connsiteX17" fmla="*/ 3712028 w 8175171"/>
              <a:gd name="connsiteY17" fmla="*/ 664028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505200 w 8175171"/>
              <a:gd name="connsiteY15" fmla="*/ 598714 h 1295400"/>
              <a:gd name="connsiteX16" fmla="*/ 3712028 w 8175171"/>
              <a:gd name="connsiteY16" fmla="*/ 664028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624943 w 8175171"/>
              <a:gd name="connsiteY15" fmla="*/ 598714 h 1295400"/>
              <a:gd name="connsiteX16" fmla="*/ 3712028 w 8175171"/>
              <a:gd name="connsiteY16" fmla="*/ 664028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624943 w 8175171"/>
              <a:gd name="connsiteY15" fmla="*/ 598714 h 1295400"/>
              <a:gd name="connsiteX16" fmla="*/ 3712028 w 8175171"/>
              <a:gd name="connsiteY16" fmla="*/ 664028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98714 h 1295400"/>
              <a:gd name="connsiteX15" fmla="*/ 3624943 w 8175171"/>
              <a:gd name="connsiteY15" fmla="*/ 598714 h 1295400"/>
              <a:gd name="connsiteX16" fmla="*/ 3712028 w 8175171"/>
              <a:gd name="connsiteY16" fmla="*/ 664028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624943 w 8175171"/>
              <a:gd name="connsiteY15" fmla="*/ 598714 h 1295400"/>
              <a:gd name="connsiteX16" fmla="*/ 3712028 w 8175171"/>
              <a:gd name="connsiteY16" fmla="*/ 664028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624943 w 8175171"/>
              <a:gd name="connsiteY15" fmla="*/ 598714 h 1295400"/>
              <a:gd name="connsiteX16" fmla="*/ 3712028 w 8175171"/>
              <a:gd name="connsiteY16" fmla="*/ 664028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624943 w 8175171"/>
              <a:gd name="connsiteY15" fmla="*/ 598714 h 1295400"/>
              <a:gd name="connsiteX16" fmla="*/ 4016828 w 8175171"/>
              <a:gd name="connsiteY16" fmla="*/ 664028 h 1295400"/>
              <a:gd name="connsiteX17" fmla="*/ 4234543 w 8175171"/>
              <a:gd name="connsiteY17" fmla="*/ 664028 h 1295400"/>
              <a:gd name="connsiteX18" fmla="*/ 4343400 w 8175171"/>
              <a:gd name="connsiteY18" fmla="*/ 674914 h 1295400"/>
              <a:gd name="connsiteX19" fmla="*/ 4419600 w 8175171"/>
              <a:gd name="connsiteY19" fmla="*/ 740228 h 1295400"/>
              <a:gd name="connsiteX20" fmla="*/ 4495800 w 8175171"/>
              <a:gd name="connsiteY20" fmla="*/ 751114 h 1295400"/>
              <a:gd name="connsiteX21" fmla="*/ 4713514 w 8175171"/>
              <a:gd name="connsiteY21" fmla="*/ 740228 h 1295400"/>
              <a:gd name="connsiteX22" fmla="*/ 4876800 w 8175171"/>
              <a:gd name="connsiteY22" fmla="*/ 762000 h 1295400"/>
              <a:gd name="connsiteX23" fmla="*/ 5225143 w 8175171"/>
              <a:gd name="connsiteY23" fmla="*/ 936171 h 1295400"/>
              <a:gd name="connsiteX24" fmla="*/ 5486400 w 8175171"/>
              <a:gd name="connsiteY24" fmla="*/ 1110343 h 1295400"/>
              <a:gd name="connsiteX25" fmla="*/ 5704114 w 8175171"/>
              <a:gd name="connsiteY25" fmla="*/ 1240971 h 1295400"/>
              <a:gd name="connsiteX26" fmla="*/ 5921828 w 8175171"/>
              <a:gd name="connsiteY26" fmla="*/ 1295400 h 1295400"/>
              <a:gd name="connsiteX27" fmla="*/ 6161314 w 8175171"/>
              <a:gd name="connsiteY27" fmla="*/ 1295400 h 1295400"/>
              <a:gd name="connsiteX28" fmla="*/ 6270171 w 8175171"/>
              <a:gd name="connsiteY28" fmla="*/ 1273628 h 1295400"/>
              <a:gd name="connsiteX29" fmla="*/ 6379028 w 8175171"/>
              <a:gd name="connsiteY29" fmla="*/ 1132114 h 1295400"/>
              <a:gd name="connsiteX30" fmla="*/ 6433457 w 8175171"/>
              <a:gd name="connsiteY30" fmla="*/ 1034143 h 1295400"/>
              <a:gd name="connsiteX31" fmla="*/ 6651171 w 8175171"/>
              <a:gd name="connsiteY31" fmla="*/ 947057 h 1295400"/>
              <a:gd name="connsiteX32" fmla="*/ 6901543 w 8175171"/>
              <a:gd name="connsiteY32" fmla="*/ 914400 h 1295400"/>
              <a:gd name="connsiteX33" fmla="*/ 7151914 w 8175171"/>
              <a:gd name="connsiteY33" fmla="*/ 947057 h 1295400"/>
              <a:gd name="connsiteX34" fmla="*/ 7315200 w 8175171"/>
              <a:gd name="connsiteY34" fmla="*/ 1055914 h 1295400"/>
              <a:gd name="connsiteX35" fmla="*/ 7445828 w 8175171"/>
              <a:gd name="connsiteY35" fmla="*/ 1121228 h 1295400"/>
              <a:gd name="connsiteX36" fmla="*/ 7685314 w 8175171"/>
              <a:gd name="connsiteY36" fmla="*/ 1175657 h 1295400"/>
              <a:gd name="connsiteX37" fmla="*/ 7913914 w 8175171"/>
              <a:gd name="connsiteY37" fmla="*/ 1219200 h 1295400"/>
              <a:gd name="connsiteX38" fmla="*/ 8088086 w 8175171"/>
              <a:gd name="connsiteY38" fmla="*/ 1240971 h 1295400"/>
              <a:gd name="connsiteX39" fmla="*/ 8131628 w 8175171"/>
              <a:gd name="connsiteY39" fmla="*/ 1240971 h 1295400"/>
              <a:gd name="connsiteX40" fmla="*/ 8175171 w 8175171"/>
              <a:gd name="connsiteY40" fmla="*/ 1251857 h 1295400"/>
              <a:gd name="connsiteX41" fmla="*/ 8175171 w 8175171"/>
              <a:gd name="connsiteY41" fmla="*/ 620485 h 1295400"/>
              <a:gd name="connsiteX42" fmla="*/ 10886 w 8175171"/>
              <a:gd name="connsiteY42"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548743 w 8175171"/>
              <a:gd name="connsiteY15" fmla="*/ 598714 h 1295400"/>
              <a:gd name="connsiteX16" fmla="*/ 4016828 w 8175171"/>
              <a:gd name="connsiteY16" fmla="*/ 664028 h 1295400"/>
              <a:gd name="connsiteX17" fmla="*/ 4234543 w 8175171"/>
              <a:gd name="connsiteY17" fmla="*/ 664028 h 1295400"/>
              <a:gd name="connsiteX18" fmla="*/ 4343400 w 8175171"/>
              <a:gd name="connsiteY18" fmla="*/ 674914 h 1295400"/>
              <a:gd name="connsiteX19" fmla="*/ 4419600 w 8175171"/>
              <a:gd name="connsiteY19" fmla="*/ 740228 h 1295400"/>
              <a:gd name="connsiteX20" fmla="*/ 4495800 w 8175171"/>
              <a:gd name="connsiteY20" fmla="*/ 751114 h 1295400"/>
              <a:gd name="connsiteX21" fmla="*/ 4713514 w 8175171"/>
              <a:gd name="connsiteY21" fmla="*/ 740228 h 1295400"/>
              <a:gd name="connsiteX22" fmla="*/ 4876800 w 8175171"/>
              <a:gd name="connsiteY22" fmla="*/ 762000 h 1295400"/>
              <a:gd name="connsiteX23" fmla="*/ 5225143 w 8175171"/>
              <a:gd name="connsiteY23" fmla="*/ 936171 h 1295400"/>
              <a:gd name="connsiteX24" fmla="*/ 5486400 w 8175171"/>
              <a:gd name="connsiteY24" fmla="*/ 1110343 h 1295400"/>
              <a:gd name="connsiteX25" fmla="*/ 5704114 w 8175171"/>
              <a:gd name="connsiteY25" fmla="*/ 1240971 h 1295400"/>
              <a:gd name="connsiteX26" fmla="*/ 5921828 w 8175171"/>
              <a:gd name="connsiteY26" fmla="*/ 1295400 h 1295400"/>
              <a:gd name="connsiteX27" fmla="*/ 6161314 w 8175171"/>
              <a:gd name="connsiteY27" fmla="*/ 1295400 h 1295400"/>
              <a:gd name="connsiteX28" fmla="*/ 6270171 w 8175171"/>
              <a:gd name="connsiteY28" fmla="*/ 1273628 h 1295400"/>
              <a:gd name="connsiteX29" fmla="*/ 6379028 w 8175171"/>
              <a:gd name="connsiteY29" fmla="*/ 1132114 h 1295400"/>
              <a:gd name="connsiteX30" fmla="*/ 6433457 w 8175171"/>
              <a:gd name="connsiteY30" fmla="*/ 1034143 h 1295400"/>
              <a:gd name="connsiteX31" fmla="*/ 6651171 w 8175171"/>
              <a:gd name="connsiteY31" fmla="*/ 947057 h 1295400"/>
              <a:gd name="connsiteX32" fmla="*/ 6901543 w 8175171"/>
              <a:gd name="connsiteY32" fmla="*/ 914400 h 1295400"/>
              <a:gd name="connsiteX33" fmla="*/ 7151914 w 8175171"/>
              <a:gd name="connsiteY33" fmla="*/ 947057 h 1295400"/>
              <a:gd name="connsiteX34" fmla="*/ 7315200 w 8175171"/>
              <a:gd name="connsiteY34" fmla="*/ 1055914 h 1295400"/>
              <a:gd name="connsiteX35" fmla="*/ 7445828 w 8175171"/>
              <a:gd name="connsiteY35" fmla="*/ 1121228 h 1295400"/>
              <a:gd name="connsiteX36" fmla="*/ 7685314 w 8175171"/>
              <a:gd name="connsiteY36" fmla="*/ 1175657 h 1295400"/>
              <a:gd name="connsiteX37" fmla="*/ 7913914 w 8175171"/>
              <a:gd name="connsiteY37" fmla="*/ 1219200 h 1295400"/>
              <a:gd name="connsiteX38" fmla="*/ 8088086 w 8175171"/>
              <a:gd name="connsiteY38" fmla="*/ 1240971 h 1295400"/>
              <a:gd name="connsiteX39" fmla="*/ 8131628 w 8175171"/>
              <a:gd name="connsiteY39" fmla="*/ 1240971 h 1295400"/>
              <a:gd name="connsiteX40" fmla="*/ 8175171 w 8175171"/>
              <a:gd name="connsiteY40" fmla="*/ 1251857 h 1295400"/>
              <a:gd name="connsiteX41" fmla="*/ 8175171 w 8175171"/>
              <a:gd name="connsiteY41" fmla="*/ 620485 h 1295400"/>
              <a:gd name="connsiteX42" fmla="*/ 10886 w 8175171"/>
              <a:gd name="connsiteY42"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229656 w 8175171"/>
              <a:gd name="connsiteY15" fmla="*/ 589189 h 1295400"/>
              <a:gd name="connsiteX16" fmla="*/ 3548743 w 8175171"/>
              <a:gd name="connsiteY16" fmla="*/ 598714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243943 w 8175171"/>
              <a:gd name="connsiteY15" fmla="*/ 598714 h 1295400"/>
              <a:gd name="connsiteX16" fmla="*/ 3548743 w 8175171"/>
              <a:gd name="connsiteY16" fmla="*/ 598714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98714 h 1295400"/>
              <a:gd name="connsiteX15" fmla="*/ 3243943 w 8175171"/>
              <a:gd name="connsiteY15" fmla="*/ 598714 h 1295400"/>
              <a:gd name="connsiteX16" fmla="*/ 3548743 w 8175171"/>
              <a:gd name="connsiteY16" fmla="*/ 598714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862943 w 8175171"/>
              <a:gd name="connsiteY14" fmla="*/ 579662 h 1295400"/>
              <a:gd name="connsiteX15" fmla="*/ 3243943 w 8175171"/>
              <a:gd name="connsiteY15" fmla="*/ 598714 h 1295400"/>
              <a:gd name="connsiteX16" fmla="*/ 3548743 w 8175171"/>
              <a:gd name="connsiteY16" fmla="*/ 598714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79662 h 1295400"/>
              <a:gd name="connsiteX15" fmla="*/ 3243943 w 8175171"/>
              <a:gd name="connsiteY15" fmla="*/ 598714 h 1295400"/>
              <a:gd name="connsiteX16" fmla="*/ 3548743 w 8175171"/>
              <a:gd name="connsiteY16" fmla="*/ 598714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79662 h 1295400"/>
              <a:gd name="connsiteX15" fmla="*/ 3320143 w 8175171"/>
              <a:gd name="connsiteY15" fmla="*/ 579662 h 1295400"/>
              <a:gd name="connsiteX16" fmla="*/ 3548743 w 8175171"/>
              <a:gd name="connsiteY16" fmla="*/ 598714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79662 h 1295400"/>
              <a:gd name="connsiteX15" fmla="*/ 3024868 w 8175171"/>
              <a:gd name="connsiteY15" fmla="*/ 565375 h 1295400"/>
              <a:gd name="connsiteX16" fmla="*/ 3320143 w 8175171"/>
              <a:gd name="connsiteY16" fmla="*/ 579662 h 1295400"/>
              <a:gd name="connsiteX17" fmla="*/ 3548743 w 8175171"/>
              <a:gd name="connsiteY17" fmla="*/ 598714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79662 h 1295400"/>
              <a:gd name="connsiteX15" fmla="*/ 3167743 w 8175171"/>
              <a:gd name="connsiteY15" fmla="*/ 579662 h 1295400"/>
              <a:gd name="connsiteX16" fmla="*/ 3320143 w 8175171"/>
              <a:gd name="connsiteY16" fmla="*/ 579662 h 1295400"/>
              <a:gd name="connsiteX17" fmla="*/ 3548743 w 8175171"/>
              <a:gd name="connsiteY17" fmla="*/ 598714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939143 w 8175171"/>
              <a:gd name="connsiteY14" fmla="*/ 579662 h 1295400"/>
              <a:gd name="connsiteX15" fmla="*/ 3167743 w 8175171"/>
              <a:gd name="connsiteY15" fmla="*/ 579662 h 1295400"/>
              <a:gd name="connsiteX16" fmla="*/ 3320143 w 8175171"/>
              <a:gd name="connsiteY16" fmla="*/ 579662 h 1295400"/>
              <a:gd name="connsiteX17" fmla="*/ 3548743 w 8175171"/>
              <a:gd name="connsiteY17" fmla="*/ 598714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786743 w 8175171"/>
              <a:gd name="connsiteY14" fmla="*/ 655862 h 1295400"/>
              <a:gd name="connsiteX15" fmla="*/ 3167743 w 8175171"/>
              <a:gd name="connsiteY15" fmla="*/ 579662 h 1295400"/>
              <a:gd name="connsiteX16" fmla="*/ 3320143 w 8175171"/>
              <a:gd name="connsiteY16" fmla="*/ 579662 h 1295400"/>
              <a:gd name="connsiteX17" fmla="*/ 3548743 w 8175171"/>
              <a:gd name="connsiteY17" fmla="*/ 598714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786743 w 8175171"/>
              <a:gd name="connsiteY14" fmla="*/ 655862 h 1295400"/>
              <a:gd name="connsiteX15" fmla="*/ 3167743 w 8175171"/>
              <a:gd name="connsiteY15" fmla="*/ 579662 h 1295400"/>
              <a:gd name="connsiteX16" fmla="*/ 3320143 w 8175171"/>
              <a:gd name="connsiteY16" fmla="*/ 579662 h 1295400"/>
              <a:gd name="connsiteX17" fmla="*/ 3548743 w 8175171"/>
              <a:gd name="connsiteY17" fmla="*/ 598714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786743 w 8175171"/>
              <a:gd name="connsiteY14" fmla="*/ 655862 h 1295400"/>
              <a:gd name="connsiteX15" fmla="*/ 3167743 w 8175171"/>
              <a:gd name="connsiteY15" fmla="*/ 579662 h 1295400"/>
              <a:gd name="connsiteX16" fmla="*/ 3320143 w 8175171"/>
              <a:gd name="connsiteY16" fmla="*/ 579662 h 1295400"/>
              <a:gd name="connsiteX17" fmla="*/ 3548743 w 8175171"/>
              <a:gd name="connsiteY17" fmla="*/ 598714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786743 w 8175171"/>
              <a:gd name="connsiteY14" fmla="*/ 655862 h 1295400"/>
              <a:gd name="connsiteX15" fmla="*/ 3167743 w 8175171"/>
              <a:gd name="connsiteY15" fmla="*/ 579662 h 1295400"/>
              <a:gd name="connsiteX16" fmla="*/ 3320143 w 8175171"/>
              <a:gd name="connsiteY16" fmla="*/ 579662 h 1295400"/>
              <a:gd name="connsiteX17" fmla="*/ 3548743 w 8175171"/>
              <a:gd name="connsiteY17" fmla="*/ 598714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786743 w 8175171"/>
              <a:gd name="connsiteY14" fmla="*/ 655862 h 1295400"/>
              <a:gd name="connsiteX15" fmla="*/ 3167743 w 8175171"/>
              <a:gd name="connsiteY15" fmla="*/ 579662 h 1295400"/>
              <a:gd name="connsiteX16" fmla="*/ 3320143 w 8175171"/>
              <a:gd name="connsiteY16" fmla="*/ 579662 h 1295400"/>
              <a:gd name="connsiteX17" fmla="*/ 3548743 w 8175171"/>
              <a:gd name="connsiteY17" fmla="*/ 598714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786743 w 8175171"/>
              <a:gd name="connsiteY14" fmla="*/ 655862 h 1295400"/>
              <a:gd name="connsiteX15" fmla="*/ 3167743 w 8175171"/>
              <a:gd name="connsiteY15" fmla="*/ 579662 h 1295400"/>
              <a:gd name="connsiteX16" fmla="*/ 3320143 w 8175171"/>
              <a:gd name="connsiteY16" fmla="*/ 579662 h 1295400"/>
              <a:gd name="connsiteX17" fmla="*/ 3548743 w 8175171"/>
              <a:gd name="connsiteY17" fmla="*/ 598714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786743 w 8175171"/>
              <a:gd name="connsiteY14" fmla="*/ 655862 h 1295400"/>
              <a:gd name="connsiteX15" fmla="*/ 3167743 w 8175171"/>
              <a:gd name="connsiteY15" fmla="*/ 579662 h 1295400"/>
              <a:gd name="connsiteX16" fmla="*/ 3548743 w 8175171"/>
              <a:gd name="connsiteY16" fmla="*/ 598714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786743 w 8175171"/>
              <a:gd name="connsiteY14" fmla="*/ 655862 h 1295400"/>
              <a:gd name="connsiteX15" fmla="*/ 3167743 w 8175171"/>
              <a:gd name="connsiteY15" fmla="*/ 655862 h 1295400"/>
              <a:gd name="connsiteX16" fmla="*/ 3548743 w 8175171"/>
              <a:gd name="connsiteY16" fmla="*/ 598714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786743 w 8175171"/>
              <a:gd name="connsiteY14" fmla="*/ 655862 h 1295400"/>
              <a:gd name="connsiteX15" fmla="*/ 3167743 w 8175171"/>
              <a:gd name="connsiteY15" fmla="*/ 579662 h 1295400"/>
              <a:gd name="connsiteX16" fmla="*/ 3548743 w 8175171"/>
              <a:gd name="connsiteY16" fmla="*/ 598714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786743 w 8175171"/>
              <a:gd name="connsiteY14" fmla="*/ 655862 h 1295400"/>
              <a:gd name="connsiteX15" fmla="*/ 3167743 w 8175171"/>
              <a:gd name="connsiteY15" fmla="*/ 579662 h 1295400"/>
              <a:gd name="connsiteX16" fmla="*/ 3548743 w 8175171"/>
              <a:gd name="connsiteY16" fmla="*/ 598714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786743 w 8175171"/>
              <a:gd name="connsiteY14" fmla="*/ 655862 h 1295400"/>
              <a:gd name="connsiteX15" fmla="*/ 3167743 w 8175171"/>
              <a:gd name="connsiteY15" fmla="*/ 579662 h 1295400"/>
              <a:gd name="connsiteX16" fmla="*/ 3548743 w 8175171"/>
              <a:gd name="connsiteY16" fmla="*/ 598714 h 1295400"/>
              <a:gd name="connsiteX17" fmla="*/ 4016828 w 8175171"/>
              <a:gd name="connsiteY17" fmla="*/ 664028 h 1295400"/>
              <a:gd name="connsiteX18" fmla="*/ 4234543 w 8175171"/>
              <a:gd name="connsiteY18" fmla="*/ 664028 h 1295400"/>
              <a:gd name="connsiteX19" fmla="*/ 4343400 w 8175171"/>
              <a:gd name="connsiteY19" fmla="*/ 674914 h 1295400"/>
              <a:gd name="connsiteX20" fmla="*/ 4419600 w 8175171"/>
              <a:gd name="connsiteY20" fmla="*/ 740228 h 1295400"/>
              <a:gd name="connsiteX21" fmla="*/ 4495800 w 8175171"/>
              <a:gd name="connsiteY21" fmla="*/ 751114 h 1295400"/>
              <a:gd name="connsiteX22" fmla="*/ 4713514 w 8175171"/>
              <a:gd name="connsiteY22" fmla="*/ 740228 h 1295400"/>
              <a:gd name="connsiteX23" fmla="*/ 4876800 w 8175171"/>
              <a:gd name="connsiteY23" fmla="*/ 762000 h 1295400"/>
              <a:gd name="connsiteX24" fmla="*/ 5225143 w 8175171"/>
              <a:gd name="connsiteY24" fmla="*/ 936171 h 1295400"/>
              <a:gd name="connsiteX25" fmla="*/ 5486400 w 8175171"/>
              <a:gd name="connsiteY25" fmla="*/ 1110343 h 1295400"/>
              <a:gd name="connsiteX26" fmla="*/ 5704114 w 8175171"/>
              <a:gd name="connsiteY26" fmla="*/ 1240971 h 1295400"/>
              <a:gd name="connsiteX27" fmla="*/ 5921828 w 8175171"/>
              <a:gd name="connsiteY27" fmla="*/ 1295400 h 1295400"/>
              <a:gd name="connsiteX28" fmla="*/ 6161314 w 8175171"/>
              <a:gd name="connsiteY28" fmla="*/ 1295400 h 1295400"/>
              <a:gd name="connsiteX29" fmla="*/ 6270171 w 8175171"/>
              <a:gd name="connsiteY29" fmla="*/ 1273628 h 1295400"/>
              <a:gd name="connsiteX30" fmla="*/ 6379028 w 8175171"/>
              <a:gd name="connsiteY30" fmla="*/ 1132114 h 1295400"/>
              <a:gd name="connsiteX31" fmla="*/ 6433457 w 8175171"/>
              <a:gd name="connsiteY31" fmla="*/ 1034143 h 1295400"/>
              <a:gd name="connsiteX32" fmla="*/ 6651171 w 8175171"/>
              <a:gd name="connsiteY32" fmla="*/ 947057 h 1295400"/>
              <a:gd name="connsiteX33" fmla="*/ 6901543 w 8175171"/>
              <a:gd name="connsiteY33" fmla="*/ 914400 h 1295400"/>
              <a:gd name="connsiteX34" fmla="*/ 7151914 w 8175171"/>
              <a:gd name="connsiteY34" fmla="*/ 947057 h 1295400"/>
              <a:gd name="connsiteX35" fmla="*/ 7315200 w 8175171"/>
              <a:gd name="connsiteY35" fmla="*/ 1055914 h 1295400"/>
              <a:gd name="connsiteX36" fmla="*/ 7445828 w 8175171"/>
              <a:gd name="connsiteY36" fmla="*/ 1121228 h 1295400"/>
              <a:gd name="connsiteX37" fmla="*/ 7685314 w 8175171"/>
              <a:gd name="connsiteY37" fmla="*/ 1175657 h 1295400"/>
              <a:gd name="connsiteX38" fmla="*/ 7913914 w 8175171"/>
              <a:gd name="connsiteY38" fmla="*/ 1219200 h 1295400"/>
              <a:gd name="connsiteX39" fmla="*/ 8088086 w 8175171"/>
              <a:gd name="connsiteY39" fmla="*/ 1240971 h 1295400"/>
              <a:gd name="connsiteX40" fmla="*/ 8131628 w 8175171"/>
              <a:gd name="connsiteY40" fmla="*/ 1240971 h 1295400"/>
              <a:gd name="connsiteX41" fmla="*/ 8175171 w 8175171"/>
              <a:gd name="connsiteY41" fmla="*/ 1251857 h 1295400"/>
              <a:gd name="connsiteX42" fmla="*/ 8175171 w 8175171"/>
              <a:gd name="connsiteY42" fmla="*/ 620485 h 1295400"/>
              <a:gd name="connsiteX43" fmla="*/ 10886 w 8175171"/>
              <a:gd name="connsiteY43"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786743 w 8175171"/>
              <a:gd name="connsiteY14" fmla="*/ 655862 h 1295400"/>
              <a:gd name="connsiteX15" fmla="*/ 3167743 w 8175171"/>
              <a:gd name="connsiteY15" fmla="*/ 579662 h 1295400"/>
              <a:gd name="connsiteX16" fmla="*/ 3548743 w 8175171"/>
              <a:gd name="connsiteY16" fmla="*/ 598714 h 1295400"/>
              <a:gd name="connsiteX17" fmla="*/ 3696381 w 8175171"/>
              <a:gd name="connsiteY17" fmla="*/ 627287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827314 h 1295400"/>
              <a:gd name="connsiteX14" fmla="*/ 2786743 w 8175171"/>
              <a:gd name="connsiteY14" fmla="*/ 655862 h 1295400"/>
              <a:gd name="connsiteX15" fmla="*/ 3167743 w 8175171"/>
              <a:gd name="connsiteY15" fmla="*/ 579662 h 1295400"/>
              <a:gd name="connsiteX16" fmla="*/ 3548743 w 8175171"/>
              <a:gd name="connsiteY16" fmla="*/ 598714 h 1295400"/>
              <a:gd name="connsiteX17" fmla="*/ 3701143 w 8175171"/>
              <a:gd name="connsiteY17" fmla="*/ 655862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789210 h 1295400"/>
              <a:gd name="connsiteX14" fmla="*/ 2786743 w 8175171"/>
              <a:gd name="connsiteY14" fmla="*/ 655862 h 1295400"/>
              <a:gd name="connsiteX15" fmla="*/ 3167743 w 8175171"/>
              <a:gd name="connsiteY15" fmla="*/ 579662 h 1295400"/>
              <a:gd name="connsiteX16" fmla="*/ 3548743 w 8175171"/>
              <a:gd name="connsiteY16" fmla="*/ 598714 h 1295400"/>
              <a:gd name="connsiteX17" fmla="*/ 3701143 w 8175171"/>
              <a:gd name="connsiteY17" fmla="*/ 655862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876800 w 8175171"/>
              <a:gd name="connsiteY24" fmla="*/ 76200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789210 h 1295400"/>
              <a:gd name="connsiteX14" fmla="*/ 2786743 w 8175171"/>
              <a:gd name="connsiteY14" fmla="*/ 655862 h 1295400"/>
              <a:gd name="connsiteX15" fmla="*/ 3167743 w 8175171"/>
              <a:gd name="connsiteY15" fmla="*/ 579662 h 1295400"/>
              <a:gd name="connsiteX16" fmla="*/ 3548743 w 8175171"/>
              <a:gd name="connsiteY16" fmla="*/ 598714 h 1295400"/>
              <a:gd name="connsiteX17" fmla="*/ 3701143 w 8175171"/>
              <a:gd name="connsiteY17" fmla="*/ 655862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920343 w 8175171"/>
              <a:gd name="connsiteY24" fmla="*/ 71301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789210 h 1295400"/>
              <a:gd name="connsiteX14" fmla="*/ 2786743 w 8175171"/>
              <a:gd name="connsiteY14" fmla="*/ 655862 h 1295400"/>
              <a:gd name="connsiteX15" fmla="*/ 3167743 w 8175171"/>
              <a:gd name="connsiteY15" fmla="*/ 579662 h 1295400"/>
              <a:gd name="connsiteX16" fmla="*/ 3548743 w 8175171"/>
              <a:gd name="connsiteY16" fmla="*/ 598714 h 1295400"/>
              <a:gd name="connsiteX17" fmla="*/ 3701143 w 8175171"/>
              <a:gd name="connsiteY17" fmla="*/ 655862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920343 w 8175171"/>
              <a:gd name="connsiteY24" fmla="*/ 71301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789210 h 1295400"/>
              <a:gd name="connsiteX14" fmla="*/ 2786743 w 8175171"/>
              <a:gd name="connsiteY14" fmla="*/ 655862 h 1295400"/>
              <a:gd name="connsiteX15" fmla="*/ 3167743 w 8175171"/>
              <a:gd name="connsiteY15" fmla="*/ 579662 h 1295400"/>
              <a:gd name="connsiteX16" fmla="*/ 3548743 w 8175171"/>
              <a:gd name="connsiteY16" fmla="*/ 598714 h 1295400"/>
              <a:gd name="connsiteX17" fmla="*/ 3701143 w 8175171"/>
              <a:gd name="connsiteY17" fmla="*/ 655862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13514 w 8175171"/>
              <a:gd name="connsiteY23" fmla="*/ 740228 h 1295400"/>
              <a:gd name="connsiteX24" fmla="*/ 4920343 w 8175171"/>
              <a:gd name="connsiteY24" fmla="*/ 78921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789210 h 1295400"/>
              <a:gd name="connsiteX14" fmla="*/ 2786743 w 8175171"/>
              <a:gd name="connsiteY14" fmla="*/ 655862 h 1295400"/>
              <a:gd name="connsiteX15" fmla="*/ 3167743 w 8175171"/>
              <a:gd name="connsiteY15" fmla="*/ 579662 h 1295400"/>
              <a:gd name="connsiteX16" fmla="*/ 3548743 w 8175171"/>
              <a:gd name="connsiteY16" fmla="*/ 598714 h 1295400"/>
              <a:gd name="connsiteX17" fmla="*/ 3701143 w 8175171"/>
              <a:gd name="connsiteY17" fmla="*/ 655862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67943 w 8175171"/>
              <a:gd name="connsiteY23" fmla="*/ 789210 h 1295400"/>
              <a:gd name="connsiteX24" fmla="*/ 4920343 w 8175171"/>
              <a:gd name="connsiteY24" fmla="*/ 78921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789210 h 1295400"/>
              <a:gd name="connsiteX14" fmla="*/ 2786743 w 8175171"/>
              <a:gd name="connsiteY14" fmla="*/ 655862 h 1295400"/>
              <a:gd name="connsiteX15" fmla="*/ 3167743 w 8175171"/>
              <a:gd name="connsiteY15" fmla="*/ 579662 h 1295400"/>
              <a:gd name="connsiteX16" fmla="*/ 3548743 w 8175171"/>
              <a:gd name="connsiteY16" fmla="*/ 598714 h 1295400"/>
              <a:gd name="connsiteX17" fmla="*/ 3701143 w 8175171"/>
              <a:gd name="connsiteY17" fmla="*/ 655862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67943 w 8175171"/>
              <a:gd name="connsiteY23" fmla="*/ 713010 h 1295400"/>
              <a:gd name="connsiteX24" fmla="*/ 4920343 w 8175171"/>
              <a:gd name="connsiteY24" fmla="*/ 78921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70171 w 8175171"/>
              <a:gd name="connsiteY30" fmla="*/ 1273628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789210 h 1295400"/>
              <a:gd name="connsiteX14" fmla="*/ 2786743 w 8175171"/>
              <a:gd name="connsiteY14" fmla="*/ 655862 h 1295400"/>
              <a:gd name="connsiteX15" fmla="*/ 3167743 w 8175171"/>
              <a:gd name="connsiteY15" fmla="*/ 579662 h 1295400"/>
              <a:gd name="connsiteX16" fmla="*/ 3548743 w 8175171"/>
              <a:gd name="connsiteY16" fmla="*/ 598714 h 1295400"/>
              <a:gd name="connsiteX17" fmla="*/ 3701143 w 8175171"/>
              <a:gd name="connsiteY17" fmla="*/ 655862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67943 w 8175171"/>
              <a:gd name="connsiteY23" fmla="*/ 713010 h 1295400"/>
              <a:gd name="connsiteX24" fmla="*/ 4920343 w 8175171"/>
              <a:gd name="connsiteY24" fmla="*/ 78921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91943 w 8175171"/>
              <a:gd name="connsiteY30" fmla="*/ 1246410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 name="connsiteX0" fmla="*/ 10886 w 8175171"/>
              <a:gd name="connsiteY0" fmla="*/ 0 h 1295400"/>
              <a:gd name="connsiteX1" fmla="*/ 0 w 8175171"/>
              <a:gd name="connsiteY1" fmla="*/ 620485 h 1295400"/>
              <a:gd name="connsiteX2" fmla="*/ 87086 w 8175171"/>
              <a:gd name="connsiteY2" fmla="*/ 598714 h 1295400"/>
              <a:gd name="connsiteX3" fmla="*/ 391886 w 8175171"/>
              <a:gd name="connsiteY3" fmla="*/ 478971 h 1295400"/>
              <a:gd name="connsiteX4" fmla="*/ 740228 w 8175171"/>
              <a:gd name="connsiteY4" fmla="*/ 435428 h 1295400"/>
              <a:gd name="connsiteX5" fmla="*/ 1012371 w 8175171"/>
              <a:gd name="connsiteY5" fmla="*/ 489857 h 1295400"/>
              <a:gd name="connsiteX6" fmla="*/ 1306286 w 8175171"/>
              <a:gd name="connsiteY6" fmla="*/ 566057 h 1295400"/>
              <a:gd name="connsiteX7" fmla="*/ 1502228 w 8175171"/>
              <a:gd name="connsiteY7" fmla="*/ 696685 h 1295400"/>
              <a:gd name="connsiteX8" fmla="*/ 1796143 w 8175171"/>
              <a:gd name="connsiteY8" fmla="*/ 979714 h 1295400"/>
              <a:gd name="connsiteX9" fmla="*/ 2013857 w 8175171"/>
              <a:gd name="connsiteY9" fmla="*/ 1099457 h 1295400"/>
              <a:gd name="connsiteX10" fmla="*/ 2209800 w 8175171"/>
              <a:gd name="connsiteY10" fmla="*/ 1132114 h 1295400"/>
              <a:gd name="connsiteX11" fmla="*/ 2405743 w 8175171"/>
              <a:gd name="connsiteY11" fmla="*/ 1055914 h 1295400"/>
              <a:gd name="connsiteX12" fmla="*/ 2481943 w 8175171"/>
              <a:gd name="connsiteY12" fmla="*/ 979714 h 1295400"/>
              <a:gd name="connsiteX13" fmla="*/ 2634343 w 8175171"/>
              <a:gd name="connsiteY13" fmla="*/ 789210 h 1295400"/>
              <a:gd name="connsiteX14" fmla="*/ 2786743 w 8175171"/>
              <a:gd name="connsiteY14" fmla="*/ 655862 h 1295400"/>
              <a:gd name="connsiteX15" fmla="*/ 3167743 w 8175171"/>
              <a:gd name="connsiteY15" fmla="*/ 579662 h 1295400"/>
              <a:gd name="connsiteX16" fmla="*/ 3548743 w 8175171"/>
              <a:gd name="connsiteY16" fmla="*/ 598714 h 1295400"/>
              <a:gd name="connsiteX17" fmla="*/ 3701143 w 8175171"/>
              <a:gd name="connsiteY17" fmla="*/ 655862 h 1295400"/>
              <a:gd name="connsiteX18" fmla="*/ 4016828 w 8175171"/>
              <a:gd name="connsiteY18" fmla="*/ 664028 h 1295400"/>
              <a:gd name="connsiteX19" fmla="*/ 4234543 w 8175171"/>
              <a:gd name="connsiteY19" fmla="*/ 664028 h 1295400"/>
              <a:gd name="connsiteX20" fmla="*/ 4343400 w 8175171"/>
              <a:gd name="connsiteY20" fmla="*/ 674914 h 1295400"/>
              <a:gd name="connsiteX21" fmla="*/ 4419600 w 8175171"/>
              <a:gd name="connsiteY21" fmla="*/ 740228 h 1295400"/>
              <a:gd name="connsiteX22" fmla="*/ 4495800 w 8175171"/>
              <a:gd name="connsiteY22" fmla="*/ 751114 h 1295400"/>
              <a:gd name="connsiteX23" fmla="*/ 4767943 w 8175171"/>
              <a:gd name="connsiteY23" fmla="*/ 713010 h 1295400"/>
              <a:gd name="connsiteX24" fmla="*/ 4920343 w 8175171"/>
              <a:gd name="connsiteY24" fmla="*/ 789210 h 1295400"/>
              <a:gd name="connsiteX25" fmla="*/ 5225143 w 8175171"/>
              <a:gd name="connsiteY25" fmla="*/ 936171 h 1295400"/>
              <a:gd name="connsiteX26" fmla="*/ 5486400 w 8175171"/>
              <a:gd name="connsiteY26" fmla="*/ 1110343 h 1295400"/>
              <a:gd name="connsiteX27" fmla="*/ 5704114 w 8175171"/>
              <a:gd name="connsiteY27" fmla="*/ 1240971 h 1295400"/>
              <a:gd name="connsiteX28" fmla="*/ 5921828 w 8175171"/>
              <a:gd name="connsiteY28" fmla="*/ 1295400 h 1295400"/>
              <a:gd name="connsiteX29" fmla="*/ 6161314 w 8175171"/>
              <a:gd name="connsiteY29" fmla="*/ 1295400 h 1295400"/>
              <a:gd name="connsiteX30" fmla="*/ 6291943 w 8175171"/>
              <a:gd name="connsiteY30" fmla="*/ 1246410 h 1295400"/>
              <a:gd name="connsiteX31" fmla="*/ 6379028 w 8175171"/>
              <a:gd name="connsiteY31" fmla="*/ 1132114 h 1295400"/>
              <a:gd name="connsiteX32" fmla="*/ 6433457 w 8175171"/>
              <a:gd name="connsiteY32" fmla="*/ 1034143 h 1295400"/>
              <a:gd name="connsiteX33" fmla="*/ 6651171 w 8175171"/>
              <a:gd name="connsiteY33" fmla="*/ 947057 h 1295400"/>
              <a:gd name="connsiteX34" fmla="*/ 6901543 w 8175171"/>
              <a:gd name="connsiteY34" fmla="*/ 914400 h 1295400"/>
              <a:gd name="connsiteX35" fmla="*/ 7151914 w 8175171"/>
              <a:gd name="connsiteY35" fmla="*/ 947057 h 1295400"/>
              <a:gd name="connsiteX36" fmla="*/ 7315200 w 8175171"/>
              <a:gd name="connsiteY36" fmla="*/ 1055914 h 1295400"/>
              <a:gd name="connsiteX37" fmla="*/ 7445828 w 8175171"/>
              <a:gd name="connsiteY37" fmla="*/ 1121228 h 1295400"/>
              <a:gd name="connsiteX38" fmla="*/ 7685314 w 8175171"/>
              <a:gd name="connsiteY38" fmla="*/ 1175657 h 1295400"/>
              <a:gd name="connsiteX39" fmla="*/ 7913914 w 8175171"/>
              <a:gd name="connsiteY39" fmla="*/ 1219200 h 1295400"/>
              <a:gd name="connsiteX40" fmla="*/ 8088086 w 8175171"/>
              <a:gd name="connsiteY40" fmla="*/ 1240971 h 1295400"/>
              <a:gd name="connsiteX41" fmla="*/ 8131628 w 8175171"/>
              <a:gd name="connsiteY41" fmla="*/ 1240971 h 1295400"/>
              <a:gd name="connsiteX42" fmla="*/ 8175171 w 8175171"/>
              <a:gd name="connsiteY42" fmla="*/ 1251857 h 1295400"/>
              <a:gd name="connsiteX43" fmla="*/ 8175171 w 8175171"/>
              <a:gd name="connsiteY43" fmla="*/ 620485 h 1295400"/>
              <a:gd name="connsiteX44" fmla="*/ 10886 w 8175171"/>
              <a:gd name="connsiteY44"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175171" h="1295400">
                <a:moveTo>
                  <a:pt x="10886" y="0"/>
                </a:moveTo>
                <a:lnTo>
                  <a:pt x="0" y="620485"/>
                </a:lnTo>
                <a:lnTo>
                  <a:pt x="87086" y="598714"/>
                </a:lnTo>
                <a:lnTo>
                  <a:pt x="391886" y="478971"/>
                </a:lnTo>
                <a:lnTo>
                  <a:pt x="740228" y="435428"/>
                </a:lnTo>
                <a:lnTo>
                  <a:pt x="1012371" y="489857"/>
                </a:lnTo>
                <a:lnTo>
                  <a:pt x="1306286" y="566057"/>
                </a:lnTo>
                <a:lnTo>
                  <a:pt x="1502228" y="696685"/>
                </a:lnTo>
                <a:lnTo>
                  <a:pt x="1796143" y="979714"/>
                </a:lnTo>
                <a:lnTo>
                  <a:pt x="2013857" y="1099457"/>
                </a:lnTo>
                <a:cubicBezTo>
                  <a:pt x="2082800" y="1124857"/>
                  <a:pt x="2144486" y="1139371"/>
                  <a:pt x="2209800" y="1132114"/>
                </a:cubicBezTo>
                <a:cubicBezTo>
                  <a:pt x="2275114" y="1124857"/>
                  <a:pt x="2360386" y="1081314"/>
                  <a:pt x="2405743" y="1055914"/>
                </a:cubicBezTo>
                <a:cubicBezTo>
                  <a:pt x="2453482" y="1020195"/>
                  <a:pt x="2443843" y="1017814"/>
                  <a:pt x="2481943" y="979714"/>
                </a:cubicBezTo>
                <a:lnTo>
                  <a:pt x="2634343" y="789210"/>
                </a:lnTo>
                <a:cubicBezTo>
                  <a:pt x="2723243" y="725710"/>
                  <a:pt x="2656281" y="743367"/>
                  <a:pt x="2786743" y="655862"/>
                </a:cubicBezTo>
                <a:cubicBezTo>
                  <a:pt x="2851830" y="612206"/>
                  <a:pt x="3040743" y="589187"/>
                  <a:pt x="3167743" y="579662"/>
                </a:cubicBezTo>
                <a:cubicBezTo>
                  <a:pt x="3270931" y="603475"/>
                  <a:pt x="3407229" y="584653"/>
                  <a:pt x="3548743" y="598714"/>
                </a:cubicBezTo>
                <a:cubicBezTo>
                  <a:pt x="3636849" y="606651"/>
                  <a:pt x="3623129" y="644976"/>
                  <a:pt x="3701143" y="655862"/>
                </a:cubicBezTo>
                <a:cubicBezTo>
                  <a:pt x="3779157" y="666748"/>
                  <a:pt x="3927134" y="657905"/>
                  <a:pt x="4016828" y="664028"/>
                </a:cubicBezTo>
                <a:lnTo>
                  <a:pt x="4234543" y="664028"/>
                </a:lnTo>
                <a:lnTo>
                  <a:pt x="4343400" y="674914"/>
                </a:lnTo>
                <a:lnTo>
                  <a:pt x="4419600" y="740228"/>
                </a:lnTo>
                <a:lnTo>
                  <a:pt x="4495800" y="751114"/>
                </a:lnTo>
                <a:cubicBezTo>
                  <a:pt x="4544786" y="751114"/>
                  <a:pt x="4704443" y="711196"/>
                  <a:pt x="4767943" y="713010"/>
                </a:cubicBezTo>
                <a:cubicBezTo>
                  <a:pt x="4838700" y="706659"/>
                  <a:pt x="4844143" y="752017"/>
                  <a:pt x="4920343" y="789210"/>
                </a:cubicBezTo>
                <a:cubicBezTo>
                  <a:pt x="4996543" y="826403"/>
                  <a:pt x="5130800" y="869949"/>
                  <a:pt x="5225143" y="936171"/>
                </a:cubicBezTo>
                <a:lnTo>
                  <a:pt x="5486400" y="1110343"/>
                </a:lnTo>
                <a:lnTo>
                  <a:pt x="5704114" y="1240971"/>
                </a:lnTo>
                <a:lnTo>
                  <a:pt x="5921828" y="1295400"/>
                </a:lnTo>
                <a:lnTo>
                  <a:pt x="6161314" y="1295400"/>
                </a:lnTo>
                <a:lnTo>
                  <a:pt x="6291943" y="1246410"/>
                </a:lnTo>
                <a:lnTo>
                  <a:pt x="6379028" y="1132114"/>
                </a:lnTo>
                <a:lnTo>
                  <a:pt x="6433457" y="1034143"/>
                </a:lnTo>
                <a:lnTo>
                  <a:pt x="6651171" y="947057"/>
                </a:lnTo>
                <a:lnTo>
                  <a:pt x="6901543" y="914400"/>
                </a:lnTo>
                <a:cubicBezTo>
                  <a:pt x="6985000" y="914400"/>
                  <a:pt x="7082971" y="923471"/>
                  <a:pt x="7151914" y="947057"/>
                </a:cubicBezTo>
                <a:lnTo>
                  <a:pt x="7315200" y="1055914"/>
                </a:lnTo>
                <a:lnTo>
                  <a:pt x="7445828" y="1121228"/>
                </a:lnTo>
                <a:lnTo>
                  <a:pt x="7685314" y="1175657"/>
                </a:lnTo>
                <a:lnTo>
                  <a:pt x="7913914" y="1219200"/>
                </a:lnTo>
                <a:lnTo>
                  <a:pt x="8088086" y="1240971"/>
                </a:lnTo>
                <a:lnTo>
                  <a:pt x="8131628" y="1240971"/>
                </a:lnTo>
                <a:lnTo>
                  <a:pt x="8175171" y="1251857"/>
                </a:lnTo>
                <a:lnTo>
                  <a:pt x="8175171" y="620485"/>
                </a:lnTo>
                <a:lnTo>
                  <a:pt x="10886" y="0"/>
                </a:lnTo>
                <a:close/>
              </a:path>
            </a:pathLst>
          </a:custGeom>
          <a:gradFill flip="none" rotWithShape="1">
            <a:gsLst>
              <a:gs pos="15000">
                <a:srgbClr val="0BDDE7">
                  <a:alpha val="67843"/>
                </a:srgbClr>
              </a:gs>
              <a:gs pos="50000">
                <a:srgbClr val="0ACAD4"/>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ckwell" panose="02060603020205020403" pitchFamily="18" charset="0"/>
            </a:endParaRPr>
          </a:p>
        </p:txBody>
      </p:sp>
      <p:sp>
        <p:nvSpPr>
          <p:cNvPr id="53" name="Freeform 52"/>
          <p:cNvSpPr/>
          <p:nvPr/>
        </p:nvSpPr>
        <p:spPr>
          <a:xfrm>
            <a:off x="2057400" y="5221967"/>
            <a:ext cx="8229600" cy="1602014"/>
          </a:xfrm>
          <a:custGeom>
            <a:avLst/>
            <a:gdLst>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68143 w 8196943"/>
              <a:gd name="connsiteY37" fmla="*/ 783772 h 1600200"/>
              <a:gd name="connsiteX38" fmla="*/ 6433457 w 8196943"/>
              <a:gd name="connsiteY38" fmla="*/ 631372 h 1600200"/>
              <a:gd name="connsiteX39" fmla="*/ 6509657 w 8196943"/>
              <a:gd name="connsiteY39" fmla="*/ 576943 h 1600200"/>
              <a:gd name="connsiteX40" fmla="*/ 6749143 w 8196943"/>
              <a:gd name="connsiteY40" fmla="*/ 500743 h 1600200"/>
              <a:gd name="connsiteX41" fmla="*/ 6955971 w 8196943"/>
              <a:gd name="connsiteY41" fmla="*/ 478972 h 1600200"/>
              <a:gd name="connsiteX42" fmla="*/ 7162800 w 8196943"/>
              <a:gd name="connsiteY42" fmla="*/ 500743 h 1600200"/>
              <a:gd name="connsiteX43" fmla="*/ 7326086 w 8196943"/>
              <a:gd name="connsiteY43" fmla="*/ 587829 h 1600200"/>
              <a:gd name="connsiteX44" fmla="*/ 7413171 w 8196943"/>
              <a:gd name="connsiteY44" fmla="*/ 653143 h 1600200"/>
              <a:gd name="connsiteX45" fmla="*/ 7554686 w 8196943"/>
              <a:gd name="connsiteY45" fmla="*/ 685800 h 1600200"/>
              <a:gd name="connsiteX46" fmla="*/ 7826829 w 8196943"/>
              <a:gd name="connsiteY46" fmla="*/ 762000 h 1600200"/>
              <a:gd name="connsiteX47" fmla="*/ 7990114 w 8196943"/>
              <a:gd name="connsiteY47" fmla="*/ 794658 h 1600200"/>
              <a:gd name="connsiteX48" fmla="*/ 8098971 w 8196943"/>
              <a:gd name="connsiteY48" fmla="*/ 794658 h 1600200"/>
              <a:gd name="connsiteX49" fmla="*/ 8186057 w 8196943"/>
              <a:gd name="connsiteY49" fmla="*/ 794658 h 1600200"/>
              <a:gd name="connsiteX50" fmla="*/ 8186057 w 8196943"/>
              <a:gd name="connsiteY50" fmla="*/ 794658 h 1600200"/>
              <a:gd name="connsiteX51" fmla="*/ 8196943 w 8196943"/>
              <a:gd name="connsiteY51" fmla="*/ 1600200 h 1600200"/>
              <a:gd name="connsiteX52" fmla="*/ 54429 w 8196943"/>
              <a:gd name="connsiteY52" fmla="*/ 1491343 h 1600200"/>
              <a:gd name="connsiteX53" fmla="*/ 0 w 8196943"/>
              <a:gd name="connsiteY53"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68143 w 8196943"/>
              <a:gd name="connsiteY37" fmla="*/ 783772 h 1600200"/>
              <a:gd name="connsiteX38" fmla="*/ 6433457 w 8196943"/>
              <a:gd name="connsiteY38" fmla="*/ 631372 h 1600200"/>
              <a:gd name="connsiteX39" fmla="*/ 6509657 w 8196943"/>
              <a:gd name="connsiteY39" fmla="*/ 576943 h 1600200"/>
              <a:gd name="connsiteX40" fmla="*/ 6749143 w 8196943"/>
              <a:gd name="connsiteY40" fmla="*/ 500743 h 1600200"/>
              <a:gd name="connsiteX41" fmla="*/ 6955971 w 8196943"/>
              <a:gd name="connsiteY41" fmla="*/ 478972 h 1600200"/>
              <a:gd name="connsiteX42" fmla="*/ 7162800 w 8196943"/>
              <a:gd name="connsiteY42" fmla="*/ 500743 h 1600200"/>
              <a:gd name="connsiteX43" fmla="*/ 7326086 w 8196943"/>
              <a:gd name="connsiteY43" fmla="*/ 587829 h 1600200"/>
              <a:gd name="connsiteX44" fmla="*/ 7413171 w 8196943"/>
              <a:gd name="connsiteY44" fmla="*/ 653143 h 1600200"/>
              <a:gd name="connsiteX45" fmla="*/ 7554686 w 8196943"/>
              <a:gd name="connsiteY45" fmla="*/ 685800 h 1600200"/>
              <a:gd name="connsiteX46" fmla="*/ 7826829 w 8196943"/>
              <a:gd name="connsiteY46" fmla="*/ 762000 h 1600200"/>
              <a:gd name="connsiteX47" fmla="*/ 7990114 w 8196943"/>
              <a:gd name="connsiteY47" fmla="*/ 794658 h 1600200"/>
              <a:gd name="connsiteX48" fmla="*/ 8098971 w 8196943"/>
              <a:gd name="connsiteY48" fmla="*/ 794658 h 1600200"/>
              <a:gd name="connsiteX49" fmla="*/ 8186057 w 8196943"/>
              <a:gd name="connsiteY49" fmla="*/ 794658 h 1600200"/>
              <a:gd name="connsiteX50" fmla="*/ 8186057 w 8196943"/>
              <a:gd name="connsiteY50" fmla="*/ 794658 h 1600200"/>
              <a:gd name="connsiteX51" fmla="*/ 8196943 w 8196943"/>
              <a:gd name="connsiteY51" fmla="*/ 1600200 h 1600200"/>
              <a:gd name="connsiteX52" fmla="*/ 54429 w 8196943"/>
              <a:gd name="connsiteY52" fmla="*/ 1491343 h 1600200"/>
              <a:gd name="connsiteX53" fmla="*/ 0 w 8196943"/>
              <a:gd name="connsiteY53"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33457 w 8196943"/>
              <a:gd name="connsiteY38" fmla="*/ 631372 h 1600200"/>
              <a:gd name="connsiteX39" fmla="*/ 6509657 w 8196943"/>
              <a:gd name="connsiteY39" fmla="*/ 576943 h 1600200"/>
              <a:gd name="connsiteX40" fmla="*/ 6749143 w 8196943"/>
              <a:gd name="connsiteY40" fmla="*/ 500743 h 1600200"/>
              <a:gd name="connsiteX41" fmla="*/ 6955971 w 8196943"/>
              <a:gd name="connsiteY41" fmla="*/ 478972 h 1600200"/>
              <a:gd name="connsiteX42" fmla="*/ 7162800 w 8196943"/>
              <a:gd name="connsiteY42" fmla="*/ 500743 h 1600200"/>
              <a:gd name="connsiteX43" fmla="*/ 7326086 w 8196943"/>
              <a:gd name="connsiteY43" fmla="*/ 587829 h 1600200"/>
              <a:gd name="connsiteX44" fmla="*/ 7413171 w 8196943"/>
              <a:gd name="connsiteY44" fmla="*/ 653143 h 1600200"/>
              <a:gd name="connsiteX45" fmla="*/ 7554686 w 8196943"/>
              <a:gd name="connsiteY45" fmla="*/ 685800 h 1600200"/>
              <a:gd name="connsiteX46" fmla="*/ 7826829 w 8196943"/>
              <a:gd name="connsiteY46" fmla="*/ 762000 h 1600200"/>
              <a:gd name="connsiteX47" fmla="*/ 7990114 w 8196943"/>
              <a:gd name="connsiteY47" fmla="*/ 794658 h 1600200"/>
              <a:gd name="connsiteX48" fmla="*/ 8098971 w 8196943"/>
              <a:gd name="connsiteY48" fmla="*/ 794658 h 1600200"/>
              <a:gd name="connsiteX49" fmla="*/ 8186057 w 8196943"/>
              <a:gd name="connsiteY49" fmla="*/ 794658 h 1600200"/>
              <a:gd name="connsiteX50" fmla="*/ 8186057 w 8196943"/>
              <a:gd name="connsiteY50" fmla="*/ 794658 h 1600200"/>
              <a:gd name="connsiteX51" fmla="*/ 8196943 w 8196943"/>
              <a:gd name="connsiteY51" fmla="*/ 1600200 h 1600200"/>
              <a:gd name="connsiteX52" fmla="*/ 54429 w 8196943"/>
              <a:gd name="connsiteY52" fmla="*/ 1491343 h 1600200"/>
              <a:gd name="connsiteX53" fmla="*/ 0 w 8196943"/>
              <a:gd name="connsiteY53"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33457 w 8196943"/>
              <a:gd name="connsiteY38" fmla="*/ 631372 h 1600200"/>
              <a:gd name="connsiteX39" fmla="*/ 6509657 w 8196943"/>
              <a:gd name="connsiteY39" fmla="*/ 576943 h 1600200"/>
              <a:gd name="connsiteX40" fmla="*/ 6749143 w 8196943"/>
              <a:gd name="connsiteY40" fmla="*/ 500743 h 1600200"/>
              <a:gd name="connsiteX41" fmla="*/ 6955971 w 8196943"/>
              <a:gd name="connsiteY41" fmla="*/ 478972 h 1600200"/>
              <a:gd name="connsiteX42" fmla="*/ 7162800 w 8196943"/>
              <a:gd name="connsiteY42" fmla="*/ 500743 h 1600200"/>
              <a:gd name="connsiteX43" fmla="*/ 7326086 w 8196943"/>
              <a:gd name="connsiteY43" fmla="*/ 587829 h 1600200"/>
              <a:gd name="connsiteX44" fmla="*/ 7413171 w 8196943"/>
              <a:gd name="connsiteY44" fmla="*/ 653143 h 1600200"/>
              <a:gd name="connsiteX45" fmla="*/ 7554686 w 8196943"/>
              <a:gd name="connsiteY45" fmla="*/ 685800 h 1600200"/>
              <a:gd name="connsiteX46" fmla="*/ 7826829 w 8196943"/>
              <a:gd name="connsiteY46" fmla="*/ 762000 h 1600200"/>
              <a:gd name="connsiteX47" fmla="*/ 7990114 w 8196943"/>
              <a:gd name="connsiteY47" fmla="*/ 794658 h 1600200"/>
              <a:gd name="connsiteX48" fmla="*/ 8098971 w 8196943"/>
              <a:gd name="connsiteY48" fmla="*/ 794658 h 1600200"/>
              <a:gd name="connsiteX49" fmla="*/ 8186057 w 8196943"/>
              <a:gd name="connsiteY49" fmla="*/ 794658 h 1600200"/>
              <a:gd name="connsiteX50" fmla="*/ 8186057 w 8196943"/>
              <a:gd name="connsiteY50" fmla="*/ 794658 h 1600200"/>
              <a:gd name="connsiteX51" fmla="*/ 8196943 w 8196943"/>
              <a:gd name="connsiteY51" fmla="*/ 1600200 h 1600200"/>
              <a:gd name="connsiteX52" fmla="*/ 54429 w 8196943"/>
              <a:gd name="connsiteY52" fmla="*/ 1491343 h 1600200"/>
              <a:gd name="connsiteX53" fmla="*/ 0 w 8196943"/>
              <a:gd name="connsiteY53"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33457 w 8196943"/>
              <a:gd name="connsiteY38" fmla="*/ 631372 h 1600200"/>
              <a:gd name="connsiteX39" fmla="*/ 6509657 w 8196943"/>
              <a:gd name="connsiteY39" fmla="*/ 576943 h 1600200"/>
              <a:gd name="connsiteX40" fmla="*/ 6749143 w 8196943"/>
              <a:gd name="connsiteY40" fmla="*/ 500743 h 1600200"/>
              <a:gd name="connsiteX41" fmla="*/ 6955971 w 8196943"/>
              <a:gd name="connsiteY41" fmla="*/ 478972 h 1600200"/>
              <a:gd name="connsiteX42" fmla="*/ 7162800 w 8196943"/>
              <a:gd name="connsiteY42" fmla="*/ 500743 h 1600200"/>
              <a:gd name="connsiteX43" fmla="*/ 7326086 w 8196943"/>
              <a:gd name="connsiteY43" fmla="*/ 587829 h 1600200"/>
              <a:gd name="connsiteX44" fmla="*/ 7413171 w 8196943"/>
              <a:gd name="connsiteY44" fmla="*/ 653143 h 1600200"/>
              <a:gd name="connsiteX45" fmla="*/ 7554686 w 8196943"/>
              <a:gd name="connsiteY45" fmla="*/ 685800 h 1600200"/>
              <a:gd name="connsiteX46" fmla="*/ 7826829 w 8196943"/>
              <a:gd name="connsiteY46" fmla="*/ 762000 h 1600200"/>
              <a:gd name="connsiteX47" fmla="*/ 7990114 w 8196943"/>
              <a:gd name="connsiteY47" fmla="*/ 794658 h 1600200"/>
              <a:gd name="connsiteX48" fmla="*/ 8098971 w 8196943"/>
              <a:gd name="connsiteY48" fmla="*/ 794658 h 1600200"/>
              <a:gd name="connsiteX49" fmla="*/ 8186057 w 8196943"/>
              <a:gd name="connsiteY49" fmla="*/ 794658 h 1600200"/>
              <a:gd name="connsiteX50" fmla="*/ 8186057 w 8196943"/>
              <a:gd name="connsiteY50" fmla="*/ 794658 h 1600200"/>
              <a:gd name="connsiteX51" fmla="*/ 8196943 w 8196943"/>
              <a:gd name="connsiteY51" fmla="*/ 1600200 h 1600200"/>
              <a:gd name="connsiteX52" fmla="*/ 54429 w 8196943"/>
              <a:gd name="connsiteY52" fmla="*/ 1491343 h 1600200"/>
              <a:gd name="connsiteX53" fmla="*/ 0 w 8196943"/>
              <a:gd name="connsiteY53"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33457 w 8196943"/>
              <a:gd name="connsiteY38" fmla="*/ 631372 h 1600200"/>
              <a:gd name="connsiteX39" fmla="*/ 6509657 w 8196943"/>
              <a:gd name="connsiteY39" fmla="*/ 576943 h 1600200"/>
              <a:gd name="connsiteX40" fmla="*/ 6749143 w 8196943"/>
              <a:gd name="connsiteY40" fmla="*/ 500743 h 1600200"/>
              <a:gd name="connsiteX41" fmla="*/ 6955971 w 8196943"/>
              <a:gd name="connsiteY41" fmla="*/ 478972 h 1600200"/>
              <a:gd name="connsiteX42" fmla="*/ 7162800 w 8196943"/>
              <a:gd name="connsiteY42" fmla="*/ 500743 h 1600200"/>
              <a:gd name="connsiteX43" fmla="*/ 7326086 w 8196943"/>
              <a:gd name="connsiteY43" fmla="*/ 587829 h 1600200"/>
              <a:gd name="connsiteX44" fmla="*/ 7413171 w 8196943"/>
              <a:gd name="connsiteY44" fmla="*/ 653143 h 1600200"/>
              <a:gd name="connsiteX45" fmla="*/ 7554686 w 8196943"/>
              <a:gd name="connsiteY45" fmla="*/ 685800 h 1600200"/>
              <a:gd name="connsiteX46" fmla="*/ 7826829 w 8196943"/>
              <a:gd name="connsiteY46" fmla="*/ 762000 h 1600200"/>
              <a:gd name="connsiteX47" fmla="*/ 7990114 w 8196943"/>
              <a:gd name="connsiteY47" fmla="*/ 794658 h 1600200"/>
              <a:gd name="connsiteX48" fmla="*/ 8098971 w 8196943"/>
              <a:gd name="connsiteY48" fmla="*/ 794658 h 1600200"/>
              <a:gd name="connsiteX49" fmla="*/ 8186057 w 8196943"/>
              <a:gd name="connsiteY49" fmla="*/ 794658 h 1600200"/>
              <a:gd name="connsiteX50" fmla="*/ 8186057 w 8196943"/>
              <a:gd name="connsiteY50" fmla="*/ 794658 h 1600200"/>
              <a:gd name="connsiteX51" fmla="*/ 8196943 w 8196943"/>
              <a:gd name="connsiteY51" fmla="*/ 1600200 h 1600200"/>
              <a:gd name="connsiteX52" fmla="*/ 54429 w 8196943"/>
              <a:gd name="connsiteY52" fmla="*/ 1491343 h 1600200"/>
              <a:gd name="connsiteX53" fmla="*/ 0 w 8196943"/>
              <a:gd name="connsiteY53"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33457 w 8196943"/>
              <a:gd name="connsiteY38" fmla="*/ 631372 h 1600200"/>
              <a:gd name="connsiteX39" fmla="*/ 6509657 w 8196943"/>
              <a:gd name="connsiteY39" fmla="*/ 576943 h 1600200"/>
              <a:gd name="connsiteX40" fmla="*/ 6749143 w 8196943"/>
              <a:gd name="connsiteY40" fmla="*/ 500743 h 1600200"/>
              <a:gd name="connsiteX41" fmla="*/ 6955971 w 8196943"/>
              <a:gd name="connsiteY41" fmla="*/ 478972 h 1600200"/>
              <a:gd name="connsiteX42" fmla="*/ 7162800 w 8196943"/>
              <a:gd name="connsiteY42" fmla="*/ 500743 h 1600200"/>
              <a:gd name="connsiteX43" fmla="*/ 7326086 w 8196943"/>
              <a:gd name="connsiteY43" fmla="*/ 587829 h 1600200"/>
              <a:gd name="connsiteX44" fmla="*/ 7413171 w 8196943"/>
              <a:gd name="connsiteY44" fmla="*/ 653143 h 1600200"/>
              <a:gd name="connsiteX45" fmla="*/ 7554686 w 8196943"/>
              <a:gd name="connsiteY45" fmla="*/ 685800 h 1600200"/>
              <a:gd name="connsiteX46" fmla="*/ 7826829 w 8196943"/>
              <a:gd name="connsiteY46" fmla="*/ 762000 h 1600200"/>
              <a:gd name="connsiteX47" fmla="*/ 7990114 w 8196943"/>
              <a:gd name="connsiteY47" fmla="*/ 794658 h 1600200"/>
              <a:gd name="connsiteX48" fmla="*/ 8098971 w 8196943"/>
              <a:gd name="connsiteY48" fmla="*/ 794658 h 1600200"/>
              <a:gd name="connsiteX49" fmla="*/ 8186057 w 8196943"/>
              <a:gd name="connsiteY49" fmla="*/ 794658 h 1600200"/>
              <a:gd name="connsiteX50" fmla="*/ 8186057 w 8196943"/>
              <a:gd name="connsiteY50" fmla="*/ 794658 h 1600200"/>
              <a:gd name="connsiteX51" fmla="*/ 8196943 w 8196943"/>
              <a:gd name="connsiteY51" fmla="*/ 1600200 h 1600200"/>
              <a:gd name="connsiteX52" fmla="*/ 54429 w 8196943"/>
              <a:gd name="connsiteY52" fmla="*/ 1491343 h 1600200"/>
              <a:gd name="connsiteX53" fmla="*/ 0 w 8196943"/>
              <a:gd name="connsiteY53"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33457 w 8196943"/>
              <a:gd name="connsiteY38" fmla="*/ 631372 h 1600200"/>
              <a:gd name="connsiteX39" fmla="*/ 6527195 w 8196943"/>
              <a:gd name="connsiteY39" fmla="*/ 576943 h 1600200"/>
              <a:gd name="connsiteX40" fmla="*/ 6749143 w 8196943"/>
              <a:gd name="connsiteY40" fmla="*/ 500743 h 1600200"/>
              <a:gd name="connsiteX41" fmla="*/ 6955971 w 8196943"/>
              <a:gd name="connsiteY41" fmla="*/ 478972 h 1600200"/>
              <a:gd name="connsiteX42" fmla="*/ 7162800 w 8196943"/>
              <a:gd name="connsiteY42" fmla="*/ 500743 h 1600200"/>
              <a:gd name="connsiteX43" fmla="*/ 7326086 w 8196943"/>
              <a:gd name="connsiteY43" fmla="*/ 587829 h 1600200"/>
              <a:gd name="connsiteX44" fmla="*/ 7413171 w 8196943"/>
              <a:gd name="connsiteY44" fmla="*/ 653143 h 1600200"/>
              <a:gd name="connsiteX45" fmla="*/ 7554686 w 8196943"/>
              <a:gd name="connsiteY45" fmla="*/ 685800 h 1600200"/>
              <a:gd name="connsiteX46" fmla="*/ 7826829 w 8196943"/>
              <a:gd name="connsiteY46" fmla="*/ 762000 h 1600200"/>
              <a:gd name="connsiteX47" fmla="*/ 7990114 w 8196943"/>
              <a:gd name="connsiteY47" fmla="*/ 794658 h 1600200"/>
              <a:gd name="connsiteX48" fmla="*/ 8098971 w 8196943"/>
              <a:gd name="connsiteY48" fmla="*/ 794658 h 1600200"/>
              <a:gd name="connsiteX49" fmla="*/ 8186057 w 8196943"/>
              <a:gd name="connsiteY49" fmla="*/ 794658 h 1600200"/>
              <a:gd name="connsiteX50" fmla="*/ 8186057 w 8196943"/>
              <a:gd name="connsiteY50" fmla="*/ 794658 h 1600200"/>
              <a:gd name="connsiteX51" fmla="*/ 8196943 w 8196943"/>
              <a:gd name="connsiteY51" fmla="*/ 1600200 h 1600200"/>
              <a:gd name="connsiteX52" fmla="*/ 54429 w 8196943"/>
              <a:gd name="connsiteY52" fmla="*/ 1491343 h 1600200"/>
              <a:gd name="connsiteX53" fmla="*/ 0 w 8196943"/>
              <a:gd name="connsiteY53"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33457 w 8196943"/>
              <a:gd name="connsiteY38" fmla="*/ 631372 h 1600200"/>
              <a:gd name="connsiteX39" fmla="*/ 6527195 w 8196943"/>
              <a:gd name="connsiteY39" fmla="*/ 576943 h 1600200"/>
              <a:gd name="connsiteX40" fmla="*/ 6749143 w 8196943"/>
              <a:gd name="connsiteY40" fmla="*/ 500743 h 1600200"/>
              <a:gd name="connsiteX41" fmla="*/ 6955971 w 8196943"/>
              <a:gd name="connsiteY41" fmla="*/ 478972 h 1600200"/>
              <a:gd name="connsiteX42" fmla="*/ 7162800 w 8196943"/>
              <a:gd name="connsiteY42" fmla="*/ 500743 h 1600200"/>
              <a:gd name="connsiteX43" fmla="*/ 7326086 w 8196943"/>
              <a:gd name="connsiteY43" fmla="*/ 587829 h 1600200"/>
              <a:gd name="connsiteX44" fmla="*/ 7413171 w 8196943"/>
              <a:gd name="connsiteY44" fmla="*/ 653143 h 1600200"/>
              <a:gd name="connsiteX45" fmla="*/ 7554686 w 8196943"/>
              <a:gd name="connsiteY45" fmla="*/ 685800 h 1600200"/>
              <a:gd name="connsiteX46" fmla="*/ 7826829 w 8196943"/>
              <a:gd name="connsiteY46" fmla="*/ 762000 h 1600200"/>
              <a:gd name="connsiteX47" fmla="*/ 7990114 w 8196943"/>
              <a:gd name="connsiteY47" fmla="*/ 794658 h 1600200"/>
              <a:gd name="connsiteX48" fmla="*/ 8098971 w 8196943"/>
              <a:gd name="connsiteY48" fmla="*/ 794658 h 1600200"/>
              <a:gd name="connsiteX49" fmla="*/ 8186057 w 8196943"/>
              <a:gd name="connsiteY49" fmla="*/ 794658 h 1600200"/>
              <a:gd name="connsiteX50" fmla="*/ 8186057 w 8196943"/>
              <a:gd name="connsiteY50" fmla="*/ 794658 h 1600200"/>
              <a:gd name="connsiteX51" fmla="*/ 8196943 w 8196943"/>
              <a:gd name="connsiteY51" fmla="*/ 1600200 h 1600200"/>
              <a:gd name="connsiteX52" fmla="*/ 54429 w 8196943"/>
              <a:gd name="connsiteY52" fmla="*/ 1491343 h 1600200"/>
              <a:gd name="connsiteX53" fmla="*/ 0 w 8196943"/>
              <a:gd name="connsiteY53"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33457 w 8196943"/>
              <a:gd name="connsiteY38" fmla="*/ 631372 h 1600200"/>
              <a:gd name="connsiteX39" fmla="*/ 6527195 w 8196943"/>
              <a:gd name="connsiteY39" fmla="*/ 576943 h 1600200"/>
              <a:gd name="connsiteX40" fmla="*/ 6749143 w 8196943"/>
              <a:gd name="connsiteY40" fmla="*/ 500743 h 1600200"/>
              <a:gd name="connsiteX41" fmla="*/ 6955971 w 8196943"/>
              <a:gd name="connsiteY41" fmla="*/ 478972 h 1600200"/>
              <a:gd name="connsiteX42" fmla="*/ 7162800 w 8196943"/>
              <a:gd name="connsiteY42" fmla="*/ 500743 h 1600200"/>
              <a:gd name="connsiteX43" fmla="*/ 7326086 w 8196943"/>
              <a:gd name="connsiteY43" fmla="*/ 587829 h 1600200"/>
              <a:gd name="connsiteX44" fmla="*/ 7413171 w 8196943"/>
              <a:gd name="connsiteY44" fmla="*/ 653143 h 1600200"/>
              <a:gd name="connsiteX45" fmla="*/ 7554686 w 8196943"/>
              <a:gd name="connsiteY45" fmla="*/ 685800 h 1600200"/>
              <a:gd name="connsiteX46" fmla="*/ 7826829 w 8196943"/>
              <a:gd name="connsiteY46" fmla="*/ 762000 h 1600200"/>
              <a:gd name="connsiteX47" fmla="*/ 7990114 w 8196943"/>
              <a:gd name="connsiteY47" fmla="*/ 794658 h 1600200"/>
              <a:gd name="connsiteX48" fmla="*/ 8098971 w 8196943"/>
              <a:gd name="connsiteY48" fmla="*/ 794658 h 1600200"/>
              <a:gd name="connsiteX49" fmla="*/ 8186057 w 8196943"/>
              <a:gd name="connsiteY49" fmla="*/ 794658 h 1600200"/>
              <a:gd name="connsiteX50" fmla="*/ 8186057 w 8196943"/>
              <a:gd name="connsiteY50" fmla="*/ 794658 h 1600200"/>
              <a:gd name="connsiteX51" fmla="*/ 8196943 w 8196943"/>
              <a:gd name="connsiteY51" fmla="*/ 1600200 h 1600200"/>
              <a:gd name="connsiteX52" fmla="*/ 54429 w 8196943"/>
              <a:gd name="connsiteY52" fmla="*/ 1491343 h 1600200"/>
              <a:gd name="connsiteX53" fmla="*/ 0 w 8196943"/>
              <a:gd name="connsiteY53"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33457 w 8196943"/>
              <a:gd name="connsiteY38" fmla="*/ 631372 h 1600200"/>
              <a:gd name="connsiteX39" fmla="*/ 6527195 w 8196943"/>
              <a:gd name="connsiteY39" fmla="*/ 576943 h 1600200"/>
              <a:gd name="connsiteX40" fmla="*/ 6749143 w 8196943"/>
              <a:gd name="connsiteY40" fmla="*/ 500743 h 1600200"/>
              <a:gd name="connsiteX41" fmla="*/ 6955971 w 8196943"/>
              <a:gd name="connsiteY41" fmla="*/ 478972 h 1600200"/>
              <a:gd name="connsiteX42" fmla="*/ 7162800 w 8196943"/>
              <a:gd name="connsiteY42" fmla="*/ 500743 h 1600200"/>
              <a:gd name="connsiteX43" fmla="*/ 7326086 w 8196943"/>
              <a:gd name="connsiteY43" fmla="*/ 587829 h 1600200"/>
              <a:gd name="connsiteX44" fmla="*/ 7413171 w 8196943"/>
              <a:gd name="connsiteY44" fmla="*/ 653143 h 1600200"/>
              <a:gd name="connsiteX45" fmla="*/ 7554686 w 8196943"/>
              <a:gd name="connsiteY45" fmla="*/ 685800 h 1600200"/>
              <a:gd name="connsiteX46" fmla="*/ 7826829 w 8196943"/>
              <a:gd name="connsiteY46" fmla="*/ 762000 h 1600200"/>
              <a:gd name="connsiteX47" fmla="*/ 7990114 w 8196943"/>
              <a:gd name="connsiteY47" fmla="*/ 794658 h 1600200"/>
              <a:gd name="connsiteX48" fmla="*/ 8098971 w 8196943"/>
              <a:gd name="connsiteY48" fmla="*/ 794658 h 1600200"/>
              <a:gd name="connsiteX49" fmla="*/ 8186057 w 8196943"/>
              <a:gd name="connsiteY49" fmla="*/ 794658 h 1600200"/>
              <a:gd name="connsiteX50" fmla="*/ 8186057 w 8196943"/>
              <a:gd name="connsiteY50" fmla="*/ 794658 h 1600200"/>
              <a:gd name="connsiteX51" fmla="*/ 8196943 w 8196943"/>
              <a:gd name="connsiteY51" fmla="*/ 1600200 h 1600200"/>
              <a:gd name="connsiteX52" fmla="*/ 54429 w 8196943"/>
              <a:gd name="connsiteY52" fmla="*/ 1491343 h 1600200"/>
              <a:gd name="connsiteX53" fmla="*/ 0 w 8196943"/>
              <a:gd name="connsiteY53"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33457 w 8196943"/>
              <a:gd name="connsiteY38" fmla="*/ 631372 h 1600200"/>
              <a:gd name="connsiteX39" fmla="*/ 6527195 w 8196943"/>
              <a:gd name="connsiteY39" fmla="*/ 576943 h 1600200"/>
              <a:gd name="connsiteX40" fmla="*/ 6749143 w 8196943"/>
              <a:gd name="connsiteY40" fmla="*/ 500743 h 1600200"/>
              <a:gd name="connsiteX41" fmla="*/ 6955971 w 8196943"/>
              <a:gd name="connsiteY41" fmla="*/ 478972 h 1600200"/>
              <a:gd name="connsiteX42" fmla="*/ 7162800 w 8196943"/>
              <a:gd name="connsiteY42" fmla="*/ 500743 h 1600200"/>
              <a:gd name="connsiteX43" fmla="*/ 7326086 w 8196943"/>
              <a:gd name="connsiteY43" fmla="*/ 587829 h 1600200"/>
              <a:gd name="connsiteX44" fmla="*/ 7413171 w 8196943"/>
              <a:gd name="connsiteY44" fmla="*/ 653143 h 1600200"/>
              <a:gd name="connsiteX45" fmla="*/ 7554686 w 8196943"/>
              <a:gd name="connsiteY45" fmla="*/ 685800 h 1600200"/>
              <a:gd name="connsiteX46" fmla="*/ 7826829 w 8196943"/>
              <a:gd name="connsiteY46" fmla="*/ 762000 h 1600200"/>
              <a:gd name="connsiteX47" fmla="*/ 7990114 w 8196943"/>
              <a:gd name="connsiteY47" fmla="*/ 794658 h 1600200"/>
              <a:gd name="connsiteX48" fmla="*/ 8098971 w 8196943"/>
              <a:gd name="connsiteY48" fmla="*/ 794658 h 1600200"/>
              <a:gd name="connsiteX49" fmla="*/ 8186057 w 8196943"/>
              <a:gd name="connsiteY49" fmla="*/ 794658 h 1600200"/>
              <a:gd name="connsiteX50" fmla="*/ 8186057 w 8196943"/>
              <a:gd name="connsiteY50" fmla="*/ 794658 h 1600200"/>
              <a:gd name="connsiteX51" fmla="*/ 8196943 w 8196943"/>
              <a:gd name="connsiteY51" fmla="*/ 1600200 h 1600200"/>
              <a:gd name="connsiteX52" fmla="*/ 54429 w 8196943"/>
              <a:gd name="connsiteY52" fmla="*/ 1491343 h 1600200"/>
              <a:gd name="connsiteX53" fmla="*/ 0 w 8196943"/>
              <a:gd name="connsiteY53"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33457 w 8196943"/>
              <a:gd name="connsiteY38" fmla="*/ 631372 h 1600200"/>
              <a:gd name="connsiteX39" fmla="*/ 6527195 w 8196943"/>
              <a:gd name="connsiteY39" fmla="*/ 576943 h 1600200"/>
              <a:gd name="connsiteX40" fmla="*/ 6749143 w 8196943"/>
              <a:gd name="connsiteY40" fmla="*/ 500743 h 1600200"/>
              <a:gd name="connsiteX41" fmla="*/ 6955971 w 8196943"/>
              <a:gd name="connsiteY41" fmla="*/ 478972 h 1600200"/>
              <a:gd name="connsiteX42" fmla="*/ 7162800 w 8196943"/>
              <a:gd name="connsiteY42" fmla="*/ 500743 h 1600200"/>
              <a:gd name="connsiteX43" fmla="*/ 7326086 w 8196943"/>
              <a:gd name="connsiteY43" fmla="*/ 587829 h 1600200"/>
              <a:gd name="connsiteX44" fmla="*/ 7413171 w 8196943"/>
              <a:gd name="connsiteY44" fmla="*/ 653143 h 1600200"/>
              <a:gd name="connsiteX45" fmla="*/ 7554686 w 8196943"/>
              <a:gd name="connsiteY45" fmla="*/ 685800 h 1600200"/>
              <a:gd name="connsiteX46" fmla="*/ 7826829 w 8196943"/>
              <a:gd name="connsiteY46" fmla="*/ 762000 h 1600200"/>
              <a:gd name="connsiteX47" fmla="*/ 7990114 w 8196943"/>
              <a:gd name="connsiteY47" fmla="*/ 794658 h 1600200"/>
              <a:gd name="connsiteX48" fmla="*/ 8098971 w 8196943"/>
              <a:gd name="connsiteY48" fmla="*/ 794658 h 1600200"/>
              <a:gd name="connsiteX49" fmla="*/ 8186057 w 8196943"/>
              <a:gd name="connsiteY49" fmla="*/ 794658 h 1600200"/>
              <a:gd name="connsiteX50" fmla="*/ 8186057 w 8196943"/>
              <a:gd name="connsiteY50" fmla="*/ 794658 h 1600200"/>
              <a:gd name="connsiteX51" fmla="*/ 8196943 w 8196943"/>
              <a:gd name="connsiteY51" fmla="*/ 1600200 h 1600200"/>
              <a:gd name="connsiteX52" fmla="*/ 54429 w 8196943"/>
              <a:gd name="connsiteY52" fmla="*/ 1491343 h 1600200"/>
              <a:gd name="connsiteX53" fmla="*/ 0 w 8196943"/>
              <a:gd name="connsiteY53"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33457 w 8196943"/>
              <a:gd name="connsiteY38" fmla="*/ 631372 h 1600200"/>
              <a:gd name="connsiteX39" fmla="*/ 6527195 w 8196943"/>
              <a:gd name="connsiteY39" fmla="*/ 576943 h 1600200"/>
              <a:gd name="connsiteX40" fmla="*/ 6749143 w 8196943"/>
              <a:gd name="connsiteY40" fmla="*/ 500743 h 1600200"/>
              <a:gd name="connsiteX41" fmla="*/ 6955971 w 8196943"/>
              <a:gd name="connsiteY41" fmla="*/ 478972 h 1600200"/>
              <a:gd name="connsiteX42" fmla="*/ 7162800 w 8196943"/>
              <a:gd name="connsiteY42" fmla="*/ 500743 h 1600200"/>
              <a:gd name="connsiteX43" fmla="*/ 7326086 w 8196943"/>
              <a:gd name="connsiteY43" fmla="*/ 587829 h 1600200"/>
              <a:gd name="connsiteX44" fmla="*/ 7413171 w 8196943"/>
              <a:gd name="connsiteY44" fmla="*/ 653143 h 1600200"/>
              <a:gd name="connsiteX45" fmla="*/ 7554686 w 8196943"/>
              <a:gd name="connsiteY45" fmla="*/ 685800 h 1600200"/>
              <a:gd name="connsiteX46" fmla="*/ 7826829 w 8196943"/>
              <a:gd name="connsiteY46" fmla="*/ 762000 h 1600200"/>
              <a:gd name="connsiteX47" fmla="*/ 7990114 w 8196943"/>
              <a:gd name="connsiteY47" fmla="*/ 794658 h 1600200"/>
              <a:gd name="connsiteX48" fmla="*/ 8098971 w 8196943"/>
              <a:gd name="connsiteY48" fmla="*/ 794658 h 1600200"/>
              <a:gd name="connsiteX49" fmla="*/ 8186057 w 8196943"/>
              <a:gd name="connsiteY49" fmla="*/ 794658 h 1600200"/>
              <a:gd name="connsiteX50" fmla="*/ 8186057 w 8196943"/>
              <a:gd name="connsiteY50" fmla="*/ 794658 h 1600200"/>
              <a:gd name="connsiteX51" fmla="*/ 8196943 w 8196943"/>
              <a:gd name="connsiteY51" fmla="*/ 1600200 h 1600200"/>
              <a:gd name="connsiteX52" fmla="*/ 54429 w 8196943"/>
              <a:gd name="connsiteY52" fmla="*/ 1491343 h 1600200"/>
              <a:gd name="connsiteX53" fmla="*/ 0 w 8196943"/>
              <a:gd name="connsiteY53"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51298 w 8196943"/>
              <a:gd name="connsiteY38" fmla="*/ 576943 h 1600200"/>
              <a:gd name="connsiteX39" fmla="*/ 6527195 w 8196943"/>
              <a:gd name="connsiteY39" fmla="*/ 576943 h 1600200"/>
              <a:gd name="connsiteX40" fmla="*/ 6749143 w 8196943"/>
              <a:gd name="connsiteY40" fmla="*/ 500743 h 1600200"/>
              <a:gd name="connsiteX41" fmla="*/ 6955971 w 8196943"/>
              <a:gd name="connsiteY41" fmla="*/ 478972 h 1600200"/>
              <a:gd name="connsiteX42" fmla="*/ 7162800 w 8196943"/>
              <a:gd name="connsiteY42" fmla="*/ 500743 h 1600200"/>
              <a:gd name="connsiteX43" fmla="*/ 7326086 w 8196943"/>
              <a:gd name="connsiteY43" fmla="*/ 587829 h 1600200"/>
              <a:gd name="connsiteX44" fmla="*/ 7413171 w 8196943"/>
              <a:gd name="connsiteY44" fmla="*/ 653143 h 1600200"/>
              <a:gd name="connsiteX45" fmla="*/ 7554686 w 8196943"/>
              <a:gd name="connsiteY45" fmla="*/ 685800 h 1600200"/>
              <a:gd name="connsiteX46" fmla="*/ 7826829 w 8196943"/>
              <a:gd name="connsiteY46" fmla="*/ 762000 h 1600200"/>
              <a:gd name="connsiteX47" fmla="*/ 7990114 w 8196943"/>
              <a:gd name="connsiteY47" fmla="*/ 794658 h 1600200"/>
              <a:gd name="connsiteX48" fmla="*/ 8098971 w 8196943"/>
              <a:gd name="connsiteY48" fmla="*/ 794658 h 1600200"/>
              <a:gd name="connsiteX49" fmla="*/ 8186057 w 8196943"/>
              <a:gd name="connsiteY49" fmla="*/ 794658 h 1600200"/>
              <a:gd name="connsiteX50" fmla="*/ 8186057 w 8196943"/>
              <a:gd name="connsiteY50" fmla="*/ 794658 h 1600200"/>
              <a:gd name="connsiteX51" fmla="*/ 8196943 w 8196943"/>
              <a:gd name="connsiteY51" fmla="*/ 1600200 h 1600200"/>
              <a:gd name="connsiteX52" fmla="*/ 54429 w 8196943"/>
              <a:gd name="connsiteY52" fmla="*/ 1491343 h 1600200"/>
              <a:gd name="connsiteX53" fmla="*/ 0 w 8196943"/>
              <a:gd name="connsiteY53"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527195 w 8196943"/>
              <a:gd name="connsiteY38" fmla="*/ 576943 h 1600200"/>
              <a:gd name="connsiteX39" fmla="*/ 6749143 w 8196943"/>
              <a:gd name="connsiteY39" fmla="*/ 500743 h 1600200"/>
              <a:gd name="connsiteX40" fmla="*/ 6955971 w 8196943"/>
              <a:gd name="connsiteY40" fmla="*/ 478972 h 1600200"/>
              <a:gd name="connsiteX41" fmla="*/ 7162800 w 8196943"/>
              <a:gd name="connsiteY41" fmla="*/ 500743 h 1600200"/>
              <a:gd name="connsiteX42" fmla="*/ 7326086 w 8196943"/>
              <a:gd name="connsiteY42" fmla="*/ 587829 h 1600200"/>
              <a:gd name="connsiteX43" fmla="*/ 7413171 w 8196943"/>
              <a:gd name="connsiteY43" fmla="*/ 653143 h 1600200"/>
              <a:gd name="connsiteX44" fmla="*/ 7554686 w 8196943"/>
              <a:gd name="connsiteY44" fmla="*/ 685800 h 1600200"/>
              <a:gd name="connsiteX45" fmla="*/ 7826829 w 8196943"/>
              <a:gd name="connsiteY45" fmla="*/ 762000 h 1600200"/>
              <a:gd name="connsiteX46" fmla="*/ 7990114 w 8196943"/>
              <a:gd name="connsiteY46" fmla="*/ 794658 h 1600200"/>
              <a:gd name="connsiteX47" fmla="*/ 8098971 w 8196943"/>
              <a:gd name="connsiteY47" fmla="*/ 794658 h 1600200"/>
              <a:gd name="connsiteX48" fmla="*/ 8186057 w 8196943"/>
              <a:gd name="connsiteY48" fmla="*/ 794658 h 1600200"/>
              <a:gd name="connsiteX49" fmla="*/ 8186057 w 8196943"/>
              <a:gd name="connsiteY49" fmla="*/ 794658 h 1600200"/>
              <a:gd name="connsiteX50" fmla="*/ 8196943 w 8196943"/>
              <a:gd name="connsiteY50" fmla="*/ 1600200 h 1600200"/>
              <a:gd name="connsiteX51" fmla="*/ 54429 w 8196943"/>
              <a:gd name="connsiteY51" fmla="*/ 1491343 h 1600200"/>
              <a:gd name="connsiteX52" fmla="*/ 0 w 8196943"/>
              <a:gd name="connsiteY52"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51298 w 8196943"/>
              <a:gd name="connsiteY38" fmla="*/ 576943 h 1600200"/>
              <a:gd name="connsiteX39" fmla="*/ 6749143 w 8196943"/>
              <a:gd name="connsiteY39" fmla="*/ 500743 h 1600200"/>
              <a:gd name="connsiteX40" fmla="*/ 6955971 w 8196943"/>
              <a:gd name="connsiteY40" fmla="*/ 478972 h 1600200"/>
              <a:gd name="connsiteX41" fmla="*/ 7162800 w 8196943"/>
              <a:gd name="connsiteY41" fmla="*/ 500743 h 1600200"/>
              <a:gd name="connsiteX42" fmla="*/ 7326086 w 8196943"/>
              <a:gd name="connsiteY42" fmla="*/ 587829 h 1600200"/>
              <a:gd name="connsiteX43" fmla="*/ 7413171 w 8196943"/>
              <a:gd name="connsiteY43" fmla="*/ 653143 h 1600200"/>
              <a:gd name="connsiteX44" fmla="*/ 7554686 w 8196943"/>
              <a:gd name="connsiteY44" fmla="*/ 685800 h 1600200"/>
              <a:gd name="connsiteX45" fmla="*/ 7826829 w 8196943"/>
              <a:gd name="connsiteY45" fmla="*/ 762000 h 1600200"/>
              <a:gd name="connsiteX46" fmla="*/ 7990114 w 8196943"/>
              <a:gd name="connsiteY46" fmla="*/ 794658 h 1600200"/>
              <a:gd name="connsiteX47" fmla="*/ 8098971 w 8196943"/>
              <a:gd name="connsiteY47" fmla="*/ 794658 h 1600200"/>
              <a:gd name="connsiteX48" fmla="*/ 8186057 w 8196943"/>
              <a:gd name="connsiteY48" fmla="*/ 794658 h 1600200"/>
              <a:gd name="connsiteX49" fmla="*/ 8186057 w 8196943"/>
              <a:gd name="connsiteY49" fmla="*/ 794658 h 1600200"/>
              <a:gd name="connsiteX50" fmla="*/ 8196943 w 8196943"/>
              <a:gd name="connsiteY50" fmla="*/ 1600200 h 1600200"/>
              <a:gd name="connsiteX51" fmla="*/ 54429 w 8196943"/>
              <a:gd name="connsiteY51" fmla="*/ 1491343 h 1600200"/>
              <a:gd name="connsiteX52" fmla="*/ 0 w 8196943"/>
              <a:gd name="connsiteY52"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51298 w 8196943"/>
              <a:gd name="connsiteY38" fmla="*/ 576943 h 1600200"/>
              <a:gd name="connsiteX39" fmla="*/ 6749143 w 8196943"/>
              <a:gd name="connsiteY39" fmla="*/ 500743 h 1600200"/>
              <a:gd name="connsiteX40" fmla="*/ 6955971 w 8196943"/>
              <a:gd name="connsiteY40" fmla="*/ 478972 h 1600200"/>
              <a:gd name="connsiteX41" fmla="*/ 7162800 w 8196943"/>
              <a:gd name="connsiteY41" fmla="*/ 500743 h 1600200"/>
              <a:gd name="connsiteX42" fmla="*/ 7326086 w 8196943"/>
              <a:gd name="connsiteY42" fmla="*/ 587829 h 1600200"/>
              <a:gd name="connsiteX43" fmla="*/ 7413171 w 8196943"/>
              <a:gd name="connsiteY43" fmla="*/ 653143 h 1600200"/>
              <a:gd name="connsiteX44" fmla="*/ 7554686 w 8196943"/>
              <a:gd name="connsiteY44" fmla="*/ 685800 h 1600200"/>
              <a:gd name="connsiteX45" fmla="*/ 7826829 w 8196943"/>
              <a:gd name="connsiteY45" fmla="*/ 762000 h 1600200"/>
              <a:gd name="connsiteX46" fmla="*/ 7990114 w 8196943"/>
              <a:gd name="connsiteY46" fmla="*/ 794658 h 1600200"/>
              <a:gd name="connsiteX47" fmla="*/ 8098971 w 8196943"/>
              <a:gd name="connsiteY47" fmla="*/ 794658 h 1600200"/>
              <a:gd name="connsiteX48" fmla="*/ 8186057 w 8196943"/>
              <a:gd name="connsiteY48" fmla="*/ 794658 h 1600200"/>
              <a:gd name="connsiteX49" fmla="*/ 8186057 w 8196943"/>
              <a:gd name="connsiteY49" fmla="*/ 794658 h 1600200"/>
              <a:gd name="connsiteX50" fmla="*/ 8196943 w 8196943"/>
              <a:gd name="connsiteY50" fmla="*/ 1600200 h 1600200"/>
              <a:gd name="connsiteX51" fmla="*/ 54429 w 8196943"/>
              <a:gd name="connsiteY51" fmla="*/ 1491343 h 1600200"/>
              <a:gd name="connsiteX52" fmla="*/ 0 w 8196943"/>
              <a:gd name="connsiteY52"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76943 w 8196943"/>
              <a:gd name="connsiteY3" fmla="*/ 21772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51298 w 8196943"/>
              <a:gd name="connsiteY38" fmla="*/ 576943 h 1600200"/>
              <a:gd name="connsiteX39" fmla="*/ 6749143 w 8196943"/>
              <a:gd name="connsiteY39" fmla="*/ 500743 h 1600200"/>
              <a:gd name="connsiteX40" fmla="*/ 6955971 w 8196943"/>
              <a:gd name="connsiteY40" fmla="*/ 478972 h 1600200"/>
              <a:gd name="connsiteX41" fmla="*/ 7162800 w 8196943"/>
              <a:gd name="connsiteY41" fmla="*/ 500743 h 1600200"/>
              <a:gd name="connsiteX42" fmla="*/ 7326086 w 8196943"/>
              <a:gd name="connsiteY42" fmla="*/ 587829 h 1600200"/>
              <a:gd name="connsiteX43" fmla="*/ 7413171 w 8196943"/>
              <a:gd name="connsiteY43" fmla="*/ 653143 h 1600200"/>
              <a:gd name="connsiteX44" fmla="*/ 7554686 w 8196943"/>
              <a:gd name="connsiteY44" fmla="*/ 685800 h 1600200"/>
              <a:gd name="connsiteX45" fmla="*/ 7826829 w 8196943"/>
              <a:gd name="connsiteY45" fmla="*/ 762000 h 1600200"/>
              <a:gd name="connsiteX46" fmla="*/ 7990114 w 8196943"/>
              <a:gd name="connsiteY46" fmla="*/ 794658 h 1600200"/>
              <a:gd name="connsiteX47" fmla="*/ 8098971 w 8196943"/>
              <a:gd name="connsiteY47" fmla="*/ 794658 h 1600200"/>
              <a:gd name="connsiteX48" fmla="*/ 8186057 w 8196943"/>
              <a:gd name="connsiteY48" fmla="*/ 794658 h 1600200"/>
              <a:gd name="connsiteX49" fmla="*/ 8186057 w 8196943"/>
              <a:gd name="connsiteY49" fmla="*/ 794658 h 1600200"/>
              <a:gd name="connsiteX50" fmla="*/ 8196943 w 8196943"/>
              <a:gd name="connsiteY50" fmla="*/ 1600200 h 1600200"/>
              <a:gd name="connsiteX51" fmla="*/ 54429 w 8196943"/>
              <a:gd name="connsiteY51" fmla="*/ 1491343 h 1600200"/>
              <a:gd name="connsiteX52" fmla="*/ 0 w 8196943"/>
              <a:gd name="connsiteY52"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31283 w 8196943"/>
              <a:gd name="connsiteY3" fmla="*/ 43543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51298 w 8196943"/>
              <a:gd name="connsiteY38" fmla="*/ 576943 h 1600200"/>
              <a:gd name="connsiteX39" fmla="*/ 6749143 w 8196943"/>
              <a:gd name="connsiteY39" fmla="*/ 500743 h 1600200"/>
              <a:gd name="connsiteX40" fmla="*/ 6955971 w 8196943"/>
              <a:gd name="connsiteY40" fmla="*/ 478972 h 1600200"/>
              <a:gd name="connsiteX41" fmla="*/ 7162800 w 8196943"/>
              <a:gd name="connsiteY41" fmla="*/ 500743 h 1600200"/>
              <a:gd name="connsiteX42" fmla="*/ 7326086 w 8196943"/>
              <a:gd name="connsiteY42" fmla="*/ 587829 h 1600200"/>
              <a:gd name="connsiteX43" fmla="*/ 7413171 w 8196943"/>
              <a:gd name="connsiteY43" fmla="*/ 653143 h 1600200"/>
              <a:gd name="connsiteX44" fmla="*/ 7554686 w 8196943"/>
              <a:gd name="connsiteY44" fmla="*/ 685800 h 1600200"/>
              <a:gd name="connsiteX45" fmla="*/ 7826829 w 8196943"/>
              <a:gd name="connsiteY45" fmla="*/ 762000 h 1600200"/>
              <a:gd name="connsiteX46" fmla="*/ 7990114 w 8196943"/>
              <a:gd name="connsiteY46" fmla="*/ 794658 h 1600200"/>
              <a:gd name="connsiteX47" fmla="*/ 8098971 w 8196943"/>
              <a:gd name="connsiteY47" fmla="*/ 794658 h 1600200"/>
              <a:gd name="connsiteX48" fmla="*/ 8186057 w 8196943"/>
              <a:gd name="connsiteY48" fmla="*/ 794658 h 1600200"/>
              <a:gd name="connsiteX49" fmla="*/ 8186057 w 8196943"/>
              <a:gd name="connsiteY49" fmla="*/ 794658 h 1600200"/>
              <a:gd name="connsiteX50" fmla="*/ 8196943 w 8196943"/>
              <a:gd name="connsiteY50" fmla="*/ 1600200 h 1600200"/>
              <a:gd name="connsiteX51" fmla="*/ 54429 w 8196943"/>
              <a:gd name="connsiteY51" fmla="*/ 1491343 h 1600200"/>
              <a:gd name="connsiteX52" fmla="*/ 0 w 8196943"/>
              <a:gd name="connsiteY52" fmla="*/ 250372 h 1600200"/>
              <a:gd name="connsiteX0" fmla="*/ 0 w 8196943"/>
              <a:gd name="connsiteY0" fmla="*/ 250372 h 1600200"/>
              <a:gd name="connsiteX1" fmla="*/ 152400 w 8196943"/>
              <a:gd name="connsiteY1" fmla="*/ 152400 h 1600200"/>
              <a:gd name="connsiteX2" fmla="*/ 370114 w 8196943"/>
              <a:gd name="connsiteY2" fmla="*/ 43543 h 1600200"/>
              <a:gd name="connsiteX3" fmla="*/ 531283 w 8196943"/>
              <a:gd name="connsiteY3" fmla="*/ 43543 h 1600200"/>
              <a:gd name="connsiteX4" fmla="*/ 783771 w 8196943"/>
              <a:gd name="connsiteY4" fmla="*/ 0 h 1600200"/>
              <a:gd name="connsiteX5" fmla="*/ 1088571 w 8196943"/>
              <a:gd name="connsiteY5" fmla="*/ 54429 h 1600200"/>
              <a:gd name="connsiteX6" fmla="*/ 1317171 w 8196943"/>
              <a:gd name="connsiteY6" fmla="*/ 130629 h 1600200"/>
              <a:gd name="connsiteX7" fmla="*/ 1567543 w 8196943"/>
              <a:gd name="connsiteY7" fmla="*/ 261258 h 1600200"/>
              <a:gd name="connsiteX8" fmla="*/ 1698171 w 8196943"/>
              <a:gd name="connsiteY8" fmla="*/ 424543 h 1600200"/>
              <a:gd name="connsiteX9" fmla="*/ 1872343 w 8196943"/>
              <a:gd name="connsiteY9" fmla="*/ 576943 h 1600200"/>
              <a:gd name="connsiteX10" fmla="*/ 2035629 w 8196943"/>
              <a:gd name="connsiteY10" fmla="*/ 653143 h 1600200"/>
              <a:gd name="connsiteX11" fmla="*/ 2198914 w 8196943"/>
              <a:gd name="connsiteY11" fmla="*/ 674915 h 1600200"/>
              <a:gd name="connsiteX12" fmla="*/ 2307771 w 8196943"/>
              <a:gd name="connsiteY12" fmla="*/ 664029 h 1600200"/>
              <a:gd name="connsiteX13" fmla="*/ 2460171 w 8196943"/>
              <a:gd name="connsiteY13" fmla="*/ 609600 h 1600200"/>
              <a:gd name="connsiteX14" fmla="*/ 2590800 w 8196943"/>
              <a:gd name="connsiteY14" fmla="*/ 435429 h 1600200"/>
              <a:gd name="connsiteX15" fmla="*/ 2775857 w 8196943"/>
              <a:gd name="connsiteY15" fmla="*/ 272143 h 1600200"/>
              <a:gd name="connsiteX16" fmla="*/ 2862943 w 8196943"/>
              <a:gd name="connsiteY16" fmla="*/ 185058 h 1600200"/>
              <a:gd name="connsiteX17" fmla="*/ 2917371 w 8196943"/>
              <a:gd name="connsiteY17" fmla="*/ 141515 h 1600200"/>
              <a:gd name="connsiteX18" fmla="*/ 3222171 w 8196943"/>
              <a:gd name="connsiteY18" fmla="*/ 152400 h 1600200"/>
              <a:gd name="connsiteX19" fmla="*/ 3450771 w 8196943"/>
              <a:gd name="connsiteY19" fmla="*/ 152400 h 1600200"/>
              <a:gd name="connsiteX20" fmla="*/ 3581400 w 8196943"/>
              <a:gd name="connsiteY20" fmla="*/ 152400 h 1600200"/>
              <a:gd name="connsiteX21" fmla="*/ 3657600 w 8196943"/>
              <a:gd name="connsiteY21" fmla="*/ 174172 h 1600200"/>
              <a:gd name="connsiteX22" fmla="*/ 3777343 w 8196943"/>
              <a:gd name="connsiteY22" fmla="*/ 228600 h 1600200"/>
              <a:gd name="connsiteX23" fmla="*/ 4049486 w 8196943"/>
              <a:gd name="connsiteY23" fmla="*/ 228600 h 1600200"/>
              <a:gd name="connsiteX24" fmla="*/ 4256314 w 8196943"/>
              <a:gd name="connsiteY24" fmla="*/ 217715 h 1600200"/>
              <a:gd name="connsiteX25" fmla="*/ 4365171 w 8196943"/>
              <a:gd name="connsiteY25" fmla="*/ 228600 h 1600200"/>
              <a:gd name="connsiteX26" fmla="*/ 4441371 w 8196943"/>
              <a:gd name="connsiteY26" fmla="*/ 283029 h 1600200"/>
              <a:gd name="connsiteX27" fmla="*/ 4452257 w 8196943"/>
              <a:gd name="connsiteY27" fmla="*/ 304800 h 1600200"/>
              <a:gd name="connsiteX28" fmla="*/ 4767943 w 8196943"/>
              <a:gd name="connsiteY28" fmla="*/ 304800 h 1600200"/>
              <a:gd name="connsiteX29" fmla="*/ 4865914 w 8196943"/>
              <a:gd name="connsiteY29" fmla="*/ 304800 h 1600200"/>
              <a:gd name="connsiteX30" fmla="*/ 5007429 w 8196943"/>
              <a:gd name="connsiteY30" fmla="*/ 359229 h 1600200"/>
              <a:gd name="connsiteX31" fmla="*/ 5344886 w 8196943"/>
              <a:gd name="connsiteY31" fmla="*/ 544286 h 1600200"/>
              <a:gd name="connsiteX32" fmla="*/ 5562600 w 8196943"/>
              <a:gd name="connsiteY32" fmla="*/ 696686 h 1600200"/>
              <a:gd name="connsiteX33" fmla="*/ 5736771 w 8196943"/>
              <a:gd name="connsiteY33" fmla="*/ 783772 h 1600200"/>
              <a:gd name="connsiteX34" fmla="*/ 5932714 w 8196943"/>
              <a:gd name="connsiteY34" fmla="*/ 827315 h 1600200"/>
              <a:gd name="connsiteX35" fmla="*/ 6150429 w 8196943"/>
              <a:gd name="connsiteY35" fmla="*/ 849086 h 1600200"/>
              <a:gd name="connsiteX36" fmla="*/ 6270171 w 8196943"/>
              <a:gd name="connsiteY36" fmla="*/ 827315 h 1600200"/>
              <a:gd name="connsiteX37" fmla="*/ 6375400 w 8196943"/>
              <a:gd name="connsiteY37" fmla="*/ 729343 h 1600200"/>
              <a:gd name="connsiteX38" fmla="*/ 6451298 w 8196943"/>
              <a:gd name="connsiteY38" fmla="*/ 576943 h 1600200"/>
              <a:gd name="connsiteX39" fmla="*/ 6749143 w 8196943"/>
              <a:gd name="connsiteY39" fmla="*/ 500743 h 1600200"/>
              <a:gd name="connsiteX40" fmla="*/ 6955971 w 8196943"/>
              <a:gd name="connsiteY40" fmla="*/ 478972 h 1600200"/>
              <a:gd name="connsiteX41" fmla="*/ 7162800 w 8196943"/>
              <a:gd name="connsiteY41" fmla="*/ 500743 h 1600200"/>
              <a:gd name="connsiteX42" fmla="*/ 7326086 w 8196943"/>
              <a:gd name="connsiteY42" fmla="*/ 587829 h 1600200"/>
              <a:gd name="connsiteX43" fmla="*/ 7413171 w 8196943"/>
              <a:gd name="connsiteY43" fmla="*/ 653143 h 1600200"/>
              <a:gd name="connsiteX44" fmla="*/ 7554686 w 8196943"/>
              <a:gd name="connsiteY44" fmla="*/ 685800 h 1600200"/>
              <a:gd name="connsiteX45" fmla="*/ 7826829 w 8196943"/>
              <a:gd name="connsiteY45" fmla="*/ 762000 h 1600200"/>
              <a:gd name="connsiteX46" fmla="*/ 7990114 w 8196943"/>
              <a:gd name="connsiteY46" fmla="*/ 794658 h 1600200"/>
              <a:gd name="connsiteX47" fmla="*/ 8098971 w 8196943"/>
              <a:gd name="connsiteY47" fmla="*/ 794658 h 1600200"/>
              <a:gd name="connsiteX48" fmla="*/ 8186057 w 8196943"/>
              <a:gd name="connsiteY48" fmla="*/ 794658 h 1600200"/>
              <a:gd name="connsiteX49" fmla="*/ 8186057 w 8196943"/>
              <a:gd name="connsiteY49" fmla="*/ 794658 h 1600200"/>
              <a:gd name="connsiteX50" fmla="*/ 8196943 w 8196943"/>
              <a:gd name="connsiteY50" fmla="*/ 1600200 h 1600200"/>
              <a:gd name="connsiteX51" fmla="*/ 54429 w 8196943"/>
              <a:gd name="connsiteY51" fmla="*/ 1491343 h 1600200"/>
              <a:gd name="connsiteX52" fmla="*/ 0 w 8196943"/>
              <a:gd name="connsiteY52" fmla="*/ 250372 h 1600200"/>
              <a:gd name="connsiteX0" fmla="*/ 0 w 8196943"/>
              <a:gd name="connsiteY0" fmla="*/ 285637 h 1635465"/>
              <a:gd name="connsiteX1" fmla="*/ 152400 w 8196943"/>
              <a:gd name="connsiteY1" fmla="*/ 187665 h 1635465"/>
              <a:gd name="connsiteX2" fmla="*/ 370114 w 8196943"/>
              <a:gd name="connsiteY2" fmla="*/ 78808 h 1635465"/>
              <a:gd name="connsiteX3" fmla="*/ 531283 w 8196943"/>
              <a:gd name="connsiteY3" fmla="*/ 78808 h 1635465"/>
              <a:gd name="connsiteX4" fmla="*/ 783771 w 8196943"/>
              <a:gd name="connsiteY4" fmla="*/ 35265 h 1635465"/>
              <a:gd name="connsiteX5" fmla="*/ 1088571 w 8196943"/>
              <a:gd name="connsiteY5" fmla="*/ 89694 h 1635465"/>
              <a:gd name="connsiteX6" fmla="*/ 1317171 w 8196943"/>
              <a:gd name="connsiteY6" fmla="*/ 165894 h 1635465"/>
              <a:gd name="connsiteX7" fmla="*/ 1567543 w 8196943"/>
              <a:gd name="connsiteY7" fmla="*/ 296523 h 1635465"/>
              <a:gd name="connsiteX8" fmla="*/ 1698171 w 8196943"/>
              <a:gd name="connsiteY8" fmla="*/ 459808 h 1635465"/>
              <a:gd name="connsiteX9" fmla="*/ 1872343 w 8196943"/>
              <a:gd name="connsiteY9" fmla="*/ 612208 h 1635465"/>
              <a:gd name="connsiteX10" fmla="*/ 2035629 w 8196943"/>
              <a:gd name="connsiteY10" fmla="*/ 688408 h 1635465"/>
              <a:gd name="connsiteX11" fmla="*/ 2198914 w 8196943"/>
              <a:gd name="connsiteY11" fmla="*/ 710180 h 1635465"/>
              <a:gd name="connsiteX12" fmla="*/ 2307771 w 8196943"/>
              <a:gd name="connsiteY12" fmla="*/ 699294 h 1635465"/>
              <a:gd name="connsiteX13" fmla="*/ 2460171 w 8196943"/>
              <a:gd name="connsiteY13" fmla="*/ 644865 h 1635465"/>
              <a:gd name="connsiteX14" fmla="*/ 2590800 w 8196943"/>
              <a:gd name="connsiteY14" fmla="*/ 470694 h 1635465"/>
              <a:gd name="connsiteX15" fmla="*/ 2775857 w 8196943"/>
              <a:gd name="connsiteY15" fmla="*/ 307408 h 1635465"/>
              <a:gd name="connsiteX16" fmla="*/ 2862943 w 8196943"/>
              <a:gd name="connsiteY16" fmla="*/ 220323 h 1635465"/>
              <a:gd name="connsiteX17" fmla="*/ 2917371 w 8196943"/>
              <a:gd name="connsiteY17" fmla="*/ 176780 h 1635465"/>
              <a:gd name="connsiteX18" fmla="*/ 3222171 w 8196943"/>
              <a:gd name="connsiteY18" fmla="*/ 187665 h 1635465"/>
              <a:gd name="connsiteX19" fmla="*/ 3450771 w 8196943"/>
              <a:gd name="connsiteY19" fmla="*/ 187665 h 1635465"/>
              <a:gd name="connsiteX20" fmla="*/ 3581400 w 8196943"/>
              <a:gd name="connsiteY20" fmla="*/ 187665 h 1635465"/>
              <a:gd name="connsiteX21" fmla="*/ 3657600 w 8196943"/>
              <a:gd name="connsiteY21" fmla="*/ 209437 h 1635465"/>
              <a:gd name="connsiteX22" fmla="*/ 3777343 w 8196943"/>
              <a:gd name="connsiteY22" fmla="*/ 263865 h 1635465"/>
              <a:gd name="connsiteX23" fmla="*/ 4049486 w 8196943"/>
              <a:gd name="connsiteY23" fmla="*/ 263865 h 1635465"/>
              <a:gd name="connsiteX24" fmla="*/ 4256314 w 8196943"/>
              <a:gd name="connsiteY24" fmla="*/ 252980 h 1635465"/>
              <a:gd name="connsiteX25" fmla="*/ 4365171 w 8196943"/>
              <a:gd name="connsiteY25" fmla="*/ 263865 h 1635465"/>
              <a:gd name="connsiteX26" fmla="*/ 4441371 w 8196943"/>
              <a:gd name="connsiteY26" fmla="*/ 318294 h 1635465"/>
              <a:gd name="connsiteX27" fmla="*/ 4452257 w 8196943"/>
              <a:gd name="connsiteY27" fmla="*/ 340065 h 1635465"/>
              <a:gd name="connsiteX28" fmla="*/ 4767943 w 8196943"/>
              <a:gd name="connsiteY28" fmla="*/ 340065 h 1635465"/>
              <a:gd name="connsiteX29" fmla="*/ 4865914 w 8196943"/>
              <a:gd name="connsiteY29" fmla="*/ 340065 h 1635465"/>
              <a:gd name="connsiteX30" fmla="*/ 5007429 w 8196943"/>
              <a:gd name="connsiteY30" fmla="*/ 394494 h 1635465"/>
              <a:gd name="connsiteX31" fmla="*/ 5344886 w 8196943"/>
              <a:gd name="connsiteY31" fmla="*/ 579551 h 1635465"/>
              <a:gd name="connsiteX32" fmla="*/ 5562600 w 8196943"/>
              <a:gd name="connsiteY32" fmla="*/ 731951 h 1635465"/>
              <a:gd name="connsiteX33" fmla="*/ 5736771 w 8196943"/>
              <a:gd name="connsiteY33" fmla="*/ 819037 h 1635465"/>
              <a:gd name="connsiteX34" fmla="*/ 5932714 w 8196943"/>
              <a:gd name="connsiteY34" fmla="*/ 862580 h 1635465"/>
              <a:gd name="connsiteX35" fmla="*/ 6150429 w 8196943"/>
              <a:gd name="connsiteY35" fmla="*/ 884351 h 1635465"/>
              <a:gd name="connsiteX36" fmla="*/ 6270171 w 8196943"/>
              <a:gd name="connsiteY36" fmla="*/ 862580 h 1635465"/>
              <a:gd name="connsiteX37" fmla="*/ 6375400 w 8196943"/>
              <a:gd name="connsiteY37" fmla="*/ 764608 h 1635465"/>
              <a:gd name="connsiteX38" fmla="*/ 6451298 w 8196943"/>
              <a:gd name="connsiteY38" fmla="*/ 612208 h 1635465"/>
              <a:gd name="connsiteX39" fmla="*/ 6749143 w 8196943"/>
              <a:gd name="connsiteY39" fmla="*/ 536008 h 1635465"/>
              <a:gd name="connsiteX40" fmla="*/ 6955971 w 8196943"/>
              <a:gd name="connsiteY40" fmla="*/ 514237 h 1635465"/>
              <a:gd name="connsiteX41" fmla="*/ 7162800 w 8196943"/>
              <a:gd name="connsiteY41" fmla="*/ 536008 h 1635465"/>
              <a:gd name="connsiteX42" fmla="*/ 7326086 w 8196943"/>
              <a:gd name="connsiteY42" fmla="*/ 623094 h 1635465"/>
              <a:gd name="connsiteX43" fmla="*/ 7413171 w 8196943"/>
              <a:gd name="connsiteY43" fmla="*/ 688408 h 1635465"/>
              <a:gd name="connsiteX44" fmla="*/ 7554686 w 8196943"/>
              <a:gd name="connsiteY44" fmla="*/ 721065 h 1635465"/>
              <a:gd name="connsiteX45" fmla="*/ 7826829 w 8196943"/>
              <a:gd name="connsiteY45" fmla="*/ 797265 h 1635465"/>
              <a:gd name="connsiteX46" fmla="*/ 7990114 w 8196943"/>
              <a:gd name="connsiteY46" fmla="*/ 829923 h 1635465"/>
              <a:gd name="connsiteX47" fmla="*/ 8098971 w 8196943"/>
              <a:gd name="connsiteY47" fmla="*/ 829923 h 1635465"/>
              <a:gd name="connsiteX48" fmla="*/ 8186057 w 8196943"/>
              <a:gd name="connsiteY48" fmla="*/ 829923 h 1635465"/>
              <a:gd name="connsiteX49" fmla="*/ 8186057 w 8196943"/>
              <a:gd name="connsiteY49" fmla="*/ 829923 h 1635465"/>
              <a:gd name="connsiteX50" fmla="*/ 8196943 w 8196943"/>
              <a:gd name="connsiteY50" fmla="*/ 1635465 h 1635465"/>
              <a:gd name="connsiteX51" fmla="*/ 54429 w 8196943"/>
              <a:gd name="connsiteY51" fmla="*/ 1526608 h 1635465"/>
              <a:gd name="connsiteX52" fmla="*/ 0 w 8196943"/>
              <a:gd name="connsiteY52" fmla="*/ 285637 h 1635465"/>
              <a:gd name="connsiteX0" fmla="*/ 0 w 8196943"/>
              <a:gd name="connsiteY0" fmla="*/ 361836 h 1711664"/>
              <a:gd name="connsiteX1" fmla="*/ 152400 w 8196943"/>
              <a:gd name="connsiteY1" fmla="*/ 263864 h 1711664"/>
              <a:gd name="connsiteX2" fmla="*/ 370114 w 8196943"/>
              <a:gd name="connsiteY2" fmla="*/ 155007 h 1711664"/>
              <a:gd name="connsiteX3" fmla="*/ 607181 w 8196943"/>
              <a:gd name="connsiteY3" fmla="*/ 78808 h 1711664"/>
              <a:gd name="connsiteX4" fmla="*/ 783771 w 8196943"/>
              <a:gd name="connsiteY4" fmla="*/ 111464 h 1711664"/>
              <a:gd name="connsiteX5" fmla="*/ 1088571 w 8196943"/>
              <a:gd name="connsiteY5" fmla="*/ 165893 h 1711664"/>
              <a:gd name="connsiteX6" fmla="*/ 1317171 w 8196943"/>
              <a:gd name="connsiteY6" fmla="*/ 242093 h 1711664"/>
              <a:gd name="connsiteX7" fmla="*/ 1567543 w 8196943"/>
              <a:gd name="connsiteY7" fmla="*/ 372722 h 1711664"/>
              <a:gd name="connsiteX8" fmla="*/ 1698171 w 8196943"/>
              <a:gd name="connsiteY8" fmla="*/ 536007 h 1711664"/>
              <a:gd name="connsiteX9" fmla="*/ 1872343 w 8196943"/>
              <a:gd name="connsiteY9" fmla="*/ 688407 h 1711664"/>
              <a:gd name="connsiteX10" fmla="*/ 2035629 w 8196943"/>
              <a:gd name="connsiteY10" fmla="*/ 764607 h 1711664"/>
              <a:gd name="connsiteX11" fmla="*/ 2198914 w 8196943"/>
              <a:gd name="connsiteY11" fmla="*/ 786379 h 1711664"/>
              <a:gd name="connsiteX12" fmla="*/ 2307771 w 8196943"/>
              <a:gd name="connsiteY12" fmla="*/ 775493 h 1711664"/>
              <a:gd name="connsiteX13" fmla="*/ 2460171 w 8196943"/>
              <a:gd name="connsiteY13" fmla="*/ 721064 h 1711664"/>
              <a:gd name="connsiteX14" fmla="*/ 2590800 w 8196943"/>
              <a:gd name="connsiteY14" fmla="*/ 546893 h 1711664"/>
              <a:gd name="connsiteX15" fmla="*/ 2775857 w 8196943"/>
              <a:gd name="connsiteY15" fmla="*/ 383607 h 1711664"/>
              <a:gd name="connsiteX16" fmla="*/ 2862943 w 8196943"/>
              <a:gd name="connsiteY16" fmla="*/ 296522 h 1711664"/>
              <a:gd name="connsiteX17" fmla="*/ 2917371 w 8196943"/>
              <a:gd name="connsiteY17" fmla="*/ 252979 h 1711664"/>
              <a:gd name="connsiteX18" fmla="*/ 3222171 w 8196943"/>
              <a:gd name="connsiteY18" fmla="*/ 263864 h 1711664"/>
              <a:gd name="connsiteX19" fmla="*/ 3450771 w 8196943"/>
              <a:gd name="connsiteY19" fmla="*/ 263864 h 1711664"/>
              <a:gd name="connsiteX20" fmla="*/ 3581400 w 8196943"/>
              <a:gd name="connsiteY20" fmla="*/ 263864 h 1711664"/>
              <a:gd name="connsiteX21" fmla="*/ 3657600 w 8196943"/>
              <a:gd name="connsiteY21" fmla="*/ 285636 h 1711664"/>
              <a:gd name="connsiteX22" fmla="*/ 3777343 w 8196943"/>
              <a:gd name="connsiteY22" fmla="*/ 340064 h 1711664"/>
              <a:gd name="connsiteX23" fmla="*/ 4049486 w 8196943"/>
              <a:gd name="connsiteY23" fmla="*/ 340064 h 1711664"/>
              <a:gd name="connsiteX24" fmla="*/ 4256314 w 8196943"/>
              <a:gd name="connsiteY24" fmla="*/ 329179 h 1711664"/>
              <a:gd name="connsiteX25" fmla="*/ 4365171 w 8196943"/>
              <a:gd name="connsiteY25" fmla="*/ 340064 h 1711664"/>
              <a:gd name="connsiteX26" fmla="*/ 4441371 w 8196943"/>
              <a:gd name="connsiteY26" fmla="*/ 394493 h 1711664"/>
              <a:gd name="connsiteX27" fmla="*/ 4452257 w 8196943"/>
              <a:gd name="connsiteY27" fmla="*/ 416264 h 1711664"/>
              <a:gd name="connsiteX28" fmla="*/ 4767943 w 8196943"/>
              <a:gd name="connsiteY28" fmla="*/ 416264 h 1711664"/>
              <a:gd name="connsiteX29" fmla="*/ 4865914 w 8196943"/>
              <a:gd name="connsiteY29" fmla="*/ 416264 h 1711664"/>
              <a:gd name="connsiteX30" fmla="*/ 5007429 w 8196943"/>
              <a:gd name="connsiteY30" fmla="*/ 470693 h 1711664"/>
              <a:gd name="connsiteX31" fmla="*/ 5344886 w 8196943"/>
              <a:gd name="connsiteY31" fmla="*/ 655750 h 1711664"/>
              <a:gd name="connsiteX32" fmla="*/ 5562600 w 8196943"/>
              <a:gd name="connsiteY32" fmla="*/ 808150 h 1711664"/>
              <a:gd name="connsiteX33" fmla="*/ 5736771 w 8196943"/>
              <a:gd name="connsiteY33" fmla="*/ 895236 h 1711664"/>
              <a:gd name="connsiteX34" fmla="*/ 5932714 w 8196943"/>
              <a:gd name="connsiteY34" fmla="*/ 938779 h 1711664"/>
              <a:gd name="connsiteX35" fmla="*/ 6150429 w 8196943"/>
              <a:gd name="connsiteY35" fmla="*/ 960550 h 1711664"/>
              <a:gd name="connsiteX36" fmla="*/ 6270171 w 8196943"/>
              <a:gd name="connsiteY36" fmla="*/ 938779 h 1711664"/>
              <a:gd name="connsiteX37" fmla="*/ 6375400 w 8196943"/>
              <a:gd name="connsiteY37" fmla="*/ 840807 h 1711664"/>
              <a:gd name="connsiteX38" fmla="*/ 6451298 w 8196943"/>
              <a:gd name="connsiteY38" fmla="*/ 688407 h 1711664"/>
              <a:gd name="connsiteX39" fmla="*/ 6749143 w 8196943"/>
              <a:gd name="connsiteY39" fmla="*/ 612207 h 1711664"/>
              <a:gd name="connsiteX40" fmla="*/ 6955971 w 8196943"/>
              <a:gd name="connsiteY40" fmla="*/ 590436 h 1711664"/>
              <a:gd name="connsiteX41" fmla="*/ 7162800 w 8196943"/>
              <a:gd name="connsiteY41" fmla="*/ 612207 h 1711664"/>
              <a:gd name="connsiteX42" fmla="*/ 7326086 w 8196943"/>
              <a:gd name="connsiteY42" fmla="*/ 699293 h 1711664"/>
              <a:gd name="connsiteX43" fmla="*/ 7413171 w 8196943"/>
              <a:gd name="connsiteY43" fmla="*/ 764607 h 1711664"/>
              <a:gd name="connsiteX44" fmla="*/ 7554686 w 8196943"/>
              <a:gd name="connsiteY44" fmla="*/ 797264 h 1711664"/>
              <a:gd name="connsiteX45" fmla="*/ 7826829 w 8196943"/>
              <a:gd name="connsiteY45" fmla="*/ 873464 h 1711664"/>
              <a:gd name="connsiteX46" fmla="*/ 7990114 w 8196943"/>
              <a:gd name="connsiteY46" fmla="*/ 906122 h 1711664"/>
              <a:gd name="connsiteX47" fmla="*/ 8098971 w 8196943"/>
              <a:gd name="connsiteY47" fmla="*/ 906122 h 1711664"/>
              <a:gd name="connsiteX48" fmla="*/ 8186057 w 8196943"/>
              <a:gd name="connsiteY48" fmla="*/ 906122 h 1711664"/>
              <a:gd name="connsiteX49" fmla="*/ 8186057 w 8196943"/>
              <a:gd name="connsiteY49" fmla="*/ 906122 h 1711664"/>
              <a:gd name="connsiteX50" fmla="*/ 8196943 w 8196943"/>
              <a:gd name="connsiteY50" fmla="*/ 1711664 h 1711664"/>
              <a:gd name="connsiteX51" fmla="*/ 54429 w 8196943"/>
              <a:gd name="connsiteY51" fmla="*/ 1602807 h 1711664"/>
              <a:gd name="connsiteX52" fmla="*/ 0 w 8196943"/>
              <a:gd name="connsiteY52" fmla="*/ 361836 h 1711664"/>
              <a:gd name="connsiteX0" fmla="*/ 0 w 8196943"/>
              <a:gd name="connsiteY0" fmla="*/ 361836 h 1711664"/>
              <a:gd name="connsiteX1" fmla="*/ 152400 w 8196943"/>
              <a:gd name="connsiteY1" fmla="*/ 263864 h 1711664"/>
              <a:gd name="connsiteX2" fmla="*/ 370114 w 8196943"/>
              <a:gd name="connsiteY2" fmla="*/ 155007 h 1711664"/>
              <a:gd name="connsiteX3" fmla="*/ 607181 w 8196943"/>
              <a:gd name="connsiteY3" fmla="*/ 78808 h 1711664"/>
              <a:gd name="connsiteX4" fmla="*/ 783771 w 8196943"/>
              <a:gd name="connsiteY4" fmla="*/ 111464 h 1711664"/>
              <a:gd name="connsiteX5" fmla="*/ 1088571 w 8196943"/>
              <a:gd name="connsiteY5" fmla="*/ 165893 h 1711664"/>
              <a:gd name="connsiteX6" fmla="*/ 1317171 w 8196943"/>
              <a:gd name="connsiteY6" fmla="*/ 242093 h 1711664"/>
              <a:gd name="connsiteX7" fmla="*/ 1567543 w 8196943"/>
              <a:gd name="connsiteY7" fmla="*/ 372722 h 1711664"/>
              <a:gd name="connsiteX8" fmla="*/ 1698171 w 8196943"/>
              <a:gd name="connsiteY8" fmla="*/ 536007 h 1711664"/>
              <a:gd name="connsiteX9" fmla="*/ 1872343 w 8196943"/>
              <a:gd name="connsiteY9" fmla="*/ 688407 h 1711664"/>
              <a:gd name="connsiteX10" fmla="*/ 2035629 w 8196943"/>
              <a:gd name="connsiteY10" fmla="*/ 764607 h 1711664"/>
              <a:gd name="connsiteX11" fmla="*/ 2198914 w 8196943"/>
              <a:gd name="connsiteY11" fmla="*/ 786379 h 1711664"/>
              <a:gd name="connsiteX12" fmla="*/ 2307771 w 8196943"/>
              <a:gd name="connsiteY12" fmla="*/ 775493 h 1711664"/>
              <a:gd name="connsiteX13" fmla="*/ 2460171 w 8196943"/>
              <a:gd name="connsiteY13" fmla="*/ 721064 h 1711664"/>
              <a:gd name="connsiteX14" fmla="*/ 2590800 w 8196943"/>
              <a:gd name="connsiteY14" fmla="*/ 546893 h 1711664"/>
              <a:gd name="connsiteX15" fmla="*/ 2775857 w 8196943"/>
              <a:gd name="connsiteY15" fmla="*/ 383607 h 1711664"/>
              <a:gd name="connsiteX16" fmla="*/ 2862943 w 8196943"/>
              <a:gd name="connsiteY16" fmla="*/ 296522 h 1711664"/>
              <a:gd name="connsiteX17" fmla="*/ 2917371 w 8196943"/>
              <a:gd name="connsiteY17" fmla="*/ 252979 h 1711664"/>
              <a:gd name="connsiteX18" fmla="*/ 3222171 w 8196943"/>
              <a:gd name="connsiteY18" fmla="*/ 263864 h 1711664"/>
              <a:gd name="connsiteX19" fmla="*/ 3450771 w 8196943"/>
              <a:gd name="connsiteY19" fmla="*/ 263864 h 1711664"/>
              <a:gd name="connsiteX20" fmla="*/ 3581400 w 8196943"/>
              <a:gd name="connsiteY20" fmla="*/ 263864 h 1711664"/>
              <a:gd name="connsiteX21" fmla="*/ 3657600 w 8196943"/>
              <a:gd name="connsiteY21" fmla="*/ 285636 h 1711664"/>
              <a:gd name="connsiteX22" fmla="*/ 3777343 w 8196943"/>
              <a:gd name="connsiteY22" fmla="*/ 340064 h 1711664"/>
              <a:gd name="connsiteX23" fmla="*/ 4049486 w 8196943"/>
              <a:gd name="connsiteY23" fmla="*/ 340064 h 1711664"/>
              <a:gd name="connsiteX24" fmla="*/ 4256314 w 8196943"/>
              <a:gd name="connsiteY24" fmla="*/ 329179 h 1711664"/>
              <a:gd name="connsiteX25" fmla="*/ 4365171 w 8196943"/>
              <a:gd name="connsiteY25" fmla="*/ 340064 h 1711664"/>
              <a:gd name="connsiteX26" fmla="*/ 4441371 w 8196943"/>
              <a:gd name="connsiteY26" fmla="*/ 394493 h 1711664"/>
              <a:gd name="connsiteX27" fmla="*/ 4452257 w 8196943"/>
              <a:gd name="connsiteY27" fmla="*/ 416264 h 1711664"/>
              <a:gd name="connsiteX28" fmla="*/ 4767943 w 8196943"/>
              <a:gd name="connsiteY28" fmla="*/ 416264 h 1711664"/>
              <a:gd name="connsiteX29" fmla="*/ 4865914 w 8196943"/>
              <a:gd name="connsiteY29" fmla="*/ 416264 h 1711664"/>
              <a:gd name="connsiteX30" fmla="*/ 5007429 w 8196943"/>
              <a:gd name="connsiteY30" fmla="*/ 470693 h 1711664"/>
              <a:gd name="connsiteX31" fmla="*/ 5344886 w 8196943"/>
              <a:gd name="connsiteY31" fmla="*/ 655750 h 1711664"/>
              <a:gd name="connsiteX32" fmla="*/ 5562600 w 8196943"/>
              <a:gd name="connsiteY32" fmla="*/ 808150 h 1711664"/>
              <a:gd name="connsiteX33" fmla="*/ 5736771 w 8196943"/>
              <a:gd name="connsiteY33" fmla="*/ 895236 h 1711664"/>
              <a:gd name="connsiteX34" fmla="*/ 5932714 w 8196943"/>
              <a:gd name="connsiteY34" fmla="*/ 938779 h 1711664"/>
              <a:gd name="connsiteX35" fmla="*/ 6150429 w 8196943"/>
              <a:gd name="connsiteY35" fmla="*/ 960550 h 1711664"/>
              <a:gd name="connsiteX36" fmla="*/ 6270171 w 8196943"/>
              <a:gd name="connsiteY36" fmla="*/ 938779 h 1711664"/>
              <a:gd name="connsiteX37" fmla="*/ 6375400 w 8196943"/>
              <a:gd name="connsiteY37" fmla="*/ 840807 h 1711664"/>
              <a:gd name="connsiteX38" fmla="*/ 6451298 w 8196943"/>
              <a:gd name="connsiteY38" fmla="*/ 688407 h 1711664"/>
              <a:gd name="connsiteX39" fmla="*/ 6749143 w 8196943"/>
              <a:gd name="connsiteY39" fmla="*/ 612207 h 1711664"/>
              <a:gd name="connsiteX40" fmla="*/ 6955971 w 8196943"/>
              <a:gd name="connsiteY40" fmla="*/ 590436 h 1711664"/>
              <a:gd name="connsiteX41" fmla="*/ 7162800 w 8196943"/>
              <a:gd name="connsiteY41" fmla="*/ 612207 h 1711664"/>
              <a:gd name="connsiteX42" fmla="*/ 7326086 w 8196943"/>
              <a:gd name="connsiteY42" fmla="*/ 699293 h 1711664"/>
              <a:gd name="connsiteX43" fmla="*/ 7413171 w 8196943"/>
              <a:gd name="connsiteY43" fmla="*/ 764607 h 1711664"/>
              <a:gd name="connsiteX44" fmla="*/ 7554686 w 8196943"/>
              <a:gd name="connsiteY44" fmla="*/ 797264 h 1711664"/>
              <a:gd name="connsiteX45" fmla="*/ 7826829 w 8196943"/>
              <a:gd name="connsiteY45" fmla="*/ 873464 h 1711664"/>
              <a:gd name="connsiteX46" fmla="*/ 7990114 w 8196943"/>
              <a:gd name="connsiteY46" fmla="*/ 906122 h 1711664"/>
              <a:gd name="connsiteX47" fmla="*/ 8098971 w 8196943"/>
              <a:gd name="connsiteY47" fmla="*/ 906122 h 1711664"/>
              <a:gd name="connsiteX48" fmla="*/ 8186057 w 8196943"/>
              <a:gd name="connsiteY48" fmla="*/ 906122 h 1711664"/>
              <a:gd name="connsiteX49" fmla="*/ 8186057 w 8196943"/>
              <a:gd name="connsiteY49" fmla="*/ 906122 h 1711664"/>
              <a:gd name="connsiteX50" fmla="*/ 8196943 w 8196943"/>
              <a:gd name="connsiteY50" fmla="*/ 1711664 h 1711664"/>
              <a:gd name="connsiteX51" fmla="*/ 54429 w 8196943"/>
              <a:gd name="connsiteY51" fmla="*/ 1602807 h 1711664"/>
              <a:gd name="connsiteX52" fmla="*/ 0 w 8196943"/>
              <a:gd name="connsiteY52" fmla="*/ 361836 h 1711664"/>
              <a:gd name="connsiteX0" fmla="*/ 0 w 8196943"/>
              <a:gd name="connsiteY0" fmla="*/ 252186 h 1602014"/>
              <a:gd name="connsiteX1" fmla="*/ 152400 w 8196943"/>
              <a:gd name="connsiteY1" fmla="*/ 154214 h 1602014"/>
              <a:gd name="connsiteX2" fmla="*/ 370114 w 8196943"/>
              <a:gd name="connsiteY2" fmla="*/ 45357 h 1602014"/>
              <a:gd name="connsiteX3" fmla="*/ 783771 w 8196943"/>
              <a:gd name="connsiteY3" fmla="*/ 1814 h 1602014"/>
              <a:gd name="connsiteX4" fmla="*/ 1088571 w 8196943"/>
              <a:gd name="connsiteY4" fmla="*/ 56243 h 1602014"/>
              <a:gd name="connsiteX5" fmla="*/ 1317171 w 8196943"/>
              <a:gd name="connsiteY5" fmla="*/ 132443 h 1602014"/>
              <a:gd name="connsiteX6" fmla="*/ 1567543 w 8196943"/>
              <a:gd name="connsiteY6" fmla="*/ 263072 h 1602014"/>
              <a:gd name="connsiteX7" fmla="*/ 1698171 w 8196943"/>
              <a:gd name="connsiteY7" fmla="*/ 426357 h 1602014"/>
              <a:gd name="connsiteX8" fmla="*/ 1872343 w 8196943"/>
              <a:gd name="connsiteY8" fmla="*/ 578757 h 1602014"/>
              <a:gd name="connsiteX9" fmla="*/ 2035629 w 8196943"/>
              <a:gd name="connsiteY9" fmla="*/ 654957 h 1602014"/>
              <a:gd name="connsiteX10" fmla="*/ 2198914 w 8196943"/>
              <a:gd name="connsiteY10" fmla="*/ 676729 h 1602014"/>
              <a:gd name="connsiteX11" fmla="*/ 2307771 w 8196943"/>
              <a:gd name="connsiteY11" fmla="*/ 665843 h 1602014"/>
              <a:gd name="connsiteX12" fmla="*/ 2460171 w 8196943"/>
              <a:gd name="connsiteY12" fmla="*/ 611414 h 1602014"/>
              <a:gd name="connsiteX13" fmla="*/ 2590800 w 8196943"/>
              <a:gd name="connsiteY13" fmla="*/ 437243 h 1602014"/>
              <a:gd name="connsiteX14" fmla="*/ 2775857 w 8196943"/>
              <a:gd name="connsiteY14" fmla="*/ 273957 h 1602014"/>
              <a:gd name="connsiteX15" fmla="*/ 2862943 w 8196943"/>
              <a:gd name="connsiteY15" fmla="*/ 186872 h 1602014"/>
              <a:gd name="connsiteX16" fmla="*/ 2917371 w 8196943"/>
              <a:gd name="connsiteY16" fmla="*/ 143329 h 1602014"/>
              <a:gd name="connsiteX17" fmla="*/ 3222171 w 8196943"/>
              <a:gd name="connsiteY17" fmla="*/ 154214 h 1602014"/>
              <a:gd name="connsiteX18" fmla="*/ 3450771 w 8196943"/>
              <a:gd name="connsiteY18" fmla="*/ 154214 h 1602014"/>
              <a:gd name="connsiteX19" fmla="*/ 3581400 w 8196943"/>
              <a:gd name="connsiteY19" fmla="*/ 154214 h 1602014"/>
              <a:gd name="connsiteX20" fmla="*/ 3657600 w 8196943"/>
              <a:gd name="connsiteY20" fmla="*/ 175986 h 1602014"/>
              <a:gd name="connsiteX21" fmla="*/ 3777343 w 8196943"/>
              <a:gd name="connsiteY21" fmla="*/ 230414 h 1602014"/>
              <a:gd name="connsiteX22" fmla="*/ 4049486 w 8196943"/>
              <a:gd name="connsiteY22" fmla="*/ 230414 h 1602014"/>
              <a:gd name="connsiteX23" fmla="*/ 4256314 w 8196943"/>
              <a:gd name="connsiteY23" fmla="*/ 219529 h 1602014"/>
              <a:gd name="connsiteX24" fmla="*/ 4365171 w 8196943"/>
              <a:gd name="connsiteY24" fmla="*/ 230414 h 1602014"/>
              <a:gd name="connsiteX25" fmla="*/ 4441371 w 8196943"/>
              <a:gd name="connsiteY25" fmla="*/ 284843 h 1602014"/>
              <a:gd name="connsiteX26" fmla="*/ 4452257 w 8196943"/>
              <a:gd name="connsiteY26" fmla="*/ 306614 h 1602014"/>
              <a:gd name="connsiteX27" fmla="*/ 4767943 w 8196943"/>
              <a:gd name="connsiteY27" fmla="*/ 306614 h 1602014"/>
              <a:gd name="connsiteX28" fmla="*/ 4865914 w 8196943"/>
              <a:gd name="connsiteY28" fmla="*/ 306614 h 1602014"/>
              <a:gd name="connsiteX29" fmla="*/ 5007429 w 8196943"/>
              <a:gd name="connsiteY29" fmla="*/ 361043 h 1602014"/>
              <a:gd name="connsiteX30" fmla="*/ 5344886 w 8196943"/>
              <a:gd name="connsiteY30" fmla="*/ 546100 h 1602014"/>
              <a:gd name="connsiteX31" fmla="*/ 5562600 w 8196943"/>
              <a:gd name="connsiteY31" fmla="*/ 698500 h 1602014"/>
              <a:gd name="connsiteX32" fmla="*/ 5736771 w 8196943"/>
              <a:gd name="connsiteY32" fmla="*/ 785586 h 1602014"/>
              <a:gd name="connsiteX33" fmla="*/ 5932714 w 8196943"/>
              <a:gd name="connsiteY33" fmla="*/ 829129 h 1602014"/>
              <a:gd name="connsiteX34" fmla="*/ 6150429 w 8196943"/>
              <a:gd name="connsiteY34" fmla="*/ 850900 h 1602014"/>
              <a:gd name="connsiteX35" fmla="*/ 6270171 w 8196943"/>
              <a:gd name="connsiteY35" fmla="*/ 829129 h 1602014"/>
              <a:gd name="connsiteX36" fmla="*/ 6375400 w 8196943"/>
              <a:gd name="connsiteY36" fmla="*/ 731157 h 1602014"/>
              <a:gd name="connsiteX37" fmla="*/ 6451298 w 8196943"/>
              <a:gd name="connsiteY37" fmla="*/ 578757 h 1602014"/>
              <a:gd name="connsiteX38" fmla="*/ 6749143 w 8196943"/>
              <a:gd name="connsiteY38" fmla="*/ 502557 h 1602014"/>
              <a:gd name="connsiteX39" fmla="*/ 6955971 w 8196943"/>
              <a:gd name="connsiteY39" fmla="*/ 480786 h 1602014"/>
              <a:gd name="connsiteX40" fmla="*/ 7162800 w 8196943"/>
              <a:gd name="connsiteY40" fmla="*/ 502557 h 1602014"/>
              <a:gd name="connsiteX41" fmla="*/ 7326086 w 8196943"/>
              <a:gd name="connsiteY41" fmla="*/ 589643 h 1602014"/>
              <a:gd name="connsiteX42" fmla="*/ 7413171 w 8196943"/>
              <a:gd name="connsiteY42" fmla="*/ 654957 h 1602014"/>
              <a:gd name="connsiteX43" fmla="*/ 7554686 w 8196943"/>
              <a:gd name="connsiteY43" fmla="*/ 687614 h 1602014"/>
              <a:gd name="connsiteX44" fmla="*/ 7826829 w 8196943"/>
              <a:gd name="connsiteY44" fmla="*/ 763814 h 1602014"/>
              <a:gd name="connsiteX45" fmla="*/ 7990114 w 8196943"/>
              <a:gd name="connsiteY45" fmla="*/ 796472 h 1602014"/>
              <a:gd name="connsiteX46" fmla="*/ 8098971 w 8196943"/>
              <a:gd name="connsiteY46" fmla="*/ 796472 h 1602014"/>
              <a:gd name="connsiteX47" fmla="*/ 8186057 w 8196943"/>
              <a:gd name="connsiteY47" fmla="*/ 796472 h 1602014"/>
              <a:gd name="connsiteX48" fmla="*/ 8186057 w 8196943"/>
              <a:gd name="connsiteY48" fmla="*/ 796472 h 1602014"/>
              <a:gd name="connsiteX49" fmla="*/ 8196943 w 8196943"/>
              <a:gd name="connsiteY49" fmla="*/ 1602014 h 1602014"/>
              <a:gd name="connsiteX50" fmla="*/ 54429 w 8196943"/>
              <a:gd name="connsiteY50" fmla="*/ 1493157 h 1602014"/>
              <a:gd name="connsiteX51" fmla="*/ 0 w 8196943"/>
              <a:gd name="connsiteY51" fmla="*/ 252186 h 160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196943" h="1602014">
                <a:moveTo>
                  <a:pt x="0" y="252186"/>
                </a:moveTo>
                <a:lnTo>
                  <a:pt x="152400" y="154214"/>
                </a:lnTo>
                <a:lnTo>
                  <a:pt x="370114" y="45357"/>
                </a:lnTo>
                <a:cubicBezTo>
                  <a:pt x="475342" y="19957"/>
                  <a:pt x="664028" y="0"/>
                  <a:pt x="783771" y="1814"/>
                </a:cubicBezTo>
                <a:lnTo>
                  <a:pt x="1088571" y="56243"/>
                </a:lnTo>
                <a:lnTo>
                  <a:pt x="1317171" y="132443"/>
                </a:lnTo>
                <a:lnTo>
                  <a:pt x="1567543" y="263072"/>
                </a:lnTo>
                <a:lnTo>
                  <a:pt x="1698171" y="426357"/>
                </a:lnTo>
                <a:lnTo>
                  <a:pt x="1872343" y="578757"/>
                </a:lnTo>
                <a:lnTo>
                  <a:pt x="2035629" y="654957"/>
                </a:lnTo>
                <a:lnTo>
                  <a:pt x="2198914" y="676729"/>
                </a:lnTo>
                <a:lnTo>
                  <a:pt x="2307771" y="665843"/>
                </a:lnTo>
                <a:lnTo>
                  <a:pt x="2460171" y="611414"/>
                </a:lnTo>
                <a:lnTo>
                  <a:pt x="2590800" y="437243"/>
                </a:lnTo>
                <a:lnTo>
                  <a:pt x="2775857" y="273957"/>
                </a:lnTo>
                <a:lnTo>
                  <a:pt x="2862943" y="186872"/>
                </a:lnTo>
                <a:lnTo>
                  <a:pt x="2917371" y="143329"/>
                </a:lnTo>
                <a:lnTo>
                  <a:pt x="3222171" y="154214"/>
                </a:lnTo>
                <a:lnTo>
                  <a:pt x="3450771" y="154214"/>
                </a:lnTo>
                <a:lnTo>
                  <a:pt x="3581400" y="154214"/>
                </a:lnTo>
                <a:lnTo>
                  <a:pt x="3657600" y="175986"/>
                </a:lnTo>
                <a:lnTo>
                  <a:pt x="3777343" y="230414"/>
                </a:lnTo>
                <a:lnTo>
                  <a:pt x="4049486" y="230414"/>
                </a:lnTo>
                <a:lnTo>
                  <a:pt x="4256314" y="219529"/>
                </a:lnTo>
                <a:lnTo>
                  <a:pt x="4365171" y="230414"/>
                </a:lnTo>
                <a:lnTo>
                  <a:pt x="4441371" y="284843"/>
                </a:lnTo>
                <a:lnTo>
                  <a:pt x="4452257" y="306614"/>
                </a:lnTo>
                <a:lnTo>
                  <a:pt x="4767943" y="306614"/>
                </a:lnTo>
                <a:lnTo>
                  <a:pt x="4865914" y="306614"/>
                </a:lnTo>
                <a:lnTo>
                  <a:pt x="5007429" y="361043"/>
                </a:lnTo>
                <a:lnTo>
                  <a:pt x="5344886" y="546100"/>
                </a:lnTo>
                <a:lnTo>
                  <a:pt x="5562600" y="698500"/>
                </a:lnTo>
                <a:lnTo>
                  <a:pt x="5736771" y="785586"/>
                </a:lnTo>
                <a:lnTo>
                  <a:pt x="5932714" y="829129"/>
                </a:lnTo>
                <a:lnTo>
                  <a:pt x="6150429" y="850900"/>
                </a:lnTo>
                <a:lnTo>
                  <a:pt x="6270171" y="829129"/>
                </a:lnTo>
                <a:cubicBezTo>
                  <a:pt x="6306457" y="818243"/>
                  <a:pt x="6330982" y="730024"/>
                  <a:pt x="6375400" y="731157"/>
                </a:cubicBezTo>
                <a:cubicBezTo>
                  <a:pt x="6405588" y="689428"/>
                  <a:pt x="6389008" y="616857"/>
                  <a:pt x="6451298" y="578757"/>
                </a:cubicBezTo>
                <a:cubicBezTo>
                  <a:pt x="6527631" y="523649"/>
                  <a:pt x="6677680" y="518886"/>
                  <a:pt x="6749143" y="502557"/>
                </a:cubicBezTo>
                <a:lnTo>
                  <a:pt x="6955971" y="480786"/>
                </a:lnTo>
                <a:lnTo>
                  <a:pt x="7162800" y="502557"/>
                </a:lnTo>
                <a:lnTo>
                  <a:pt x="7326086" y="589643"/>
                </a:lnTo>
                <a:lnTo>
                  <a:pt x="7413171" y="654957"/>
                </a:lnTo>
                <a:lnTo>
                  <a:pt x="7554686" y="687614"/>
                </a:lnTo>
                <a:lnTo>
                  <a:pt x="7826829" y="763814"/>
                </a:lnTo>
                <a:lnTo>
                  <a:pt x="7990114" y="796472"/>
                </a:lnTo>
                <a:lnTo>
                  <a:pt x="8098971" y="796472"/>
                </a:lnTo>
                <a:lnTo>
                  <a:pt x="8186057" y="796472"/>
                </a:lnTo>
                <a:lnTo>
                  <a:pt x="8186057" y="796472"/>
                </a:lnTo>
                <a:lnTo>
                  <a:pt x="8196943" y="1602014"/>
                </a:lnTo>
                <a:lnTo>
                  <a:pt x="54429" y="1493157"/>
                </a:lnTo>
                <a:lnTo>
                  <a:pt x="0" y="252186"/>
                </a:lnTo>
                <a:close/>
              </a:path>
            </a:pathLst>
          </a:custGeom>
          <a:blipFill>
            <a:blip r:embed="rId2" cstate="print">
              <a:alphaModFix amt="98000"/>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ckwell" panose="02060603020205020403" pitchFamily="18" charset="0"/>
            </a:endParaRPr>
          </a:p>
        </p:txBody>
      </p:sp>
      <p:sp>
        <p:nvSpPr>
          <p:cNvPr id="32" name="Freeform 31"/>
          <p:cNvSpPr/>
          <p:nvPr/>
        </p:nvSpPr>
        <p:spPr>
          <a:xfrm>
            <a:off x="2209801" y="5212897"/>
            <a:ext cx="8022771" cy="869044"/>
          </a:xfrm>
          <a:custGeom>
            <a:avLst/>
            <a:gdLst>
              <a:gd name="connsiteX0" fmla="*/ 0 w 8022771"/>
              <a:gd name="connsiteY0" fmla="*/ 506185 h 945243"/>
              <a:gd name="connsiteX1" fmla="*/ 97971 w 8022771"/>
              <a:gd name="connsiteY1" fmla="*/ 397328 h 945243"/>
              <a:gd name="connsiteX2" fmla="*/ 511628 w 8022771"/>
              <a:gd name="connsiteY2" fmla="*/ 59871 h 945243"/>
              <a:gd name="connsiteX3" fmla="*/ 1230085 w 8022771"/>
              <a:gd name="connsiteY3" fmla="*/ 103414 h 945243"/>
              <a:gd name="connsiteX4" fmla="*/ 1785257 w 8022771"/>
              <a:gd name="connsiteY4" fmla="*/ 680357 h 945243"/>
              <a:gd name="connsiteX5" fmla="*/ 2188028 w 8022771"/>
              <a:gd name="connsiteY5" fmla="*/ 745671 h 945243"/>
              <a:gd name="connsiteX6" fmla="*/ 2503714 w 8022771"/>
              <a:gd name="connsiteY6" fmla="*/ 440871 h 945243"/>
              <a:gd name="connsiteX7" fmla="*/ 2732314 w 8022771"/>
              <a:gd name="connsiteY7" fmla="*/ 244928 h 945243"/>
              <a:gd name="connsiteX8" fmla="*/ 2884714 w 8022771"/>
              <a:gd name="connsiteY8" fmla="*/ 168728 h 945243"/>
              <a:gd name="connsiteX9" fmla="*/ 3145971 w 8022771"/>
              <a:gd name="connsiteY9" fmla="*/ 168728 h 945243"/>
              <a:gd name="connsiteX10" fmla="*/ 3385457 w 8022771"/>
              <a:gd name="connsiteY10" fmla="*/ 212271 h 945243"/>
              <a:gd name="connsiteX11" fmla="*/ 3592285 w 8022771"/>
              <a:gd name="connsiteY11" fmla="*/ 288471 h 945243"/>
              <a:gd name="connsiteX12" fmla="*/ 3995057 w 8022771"/>
              <a:gd name="connsiteY12" fmla="*/ 332014 h 945243"/>
              <a:gd name="connsiteX13" fmla="*/ 4191000 w 8022771"/>
              <a:gd name="connsiteY13" fmla="*/ 375557 h 945243"/>
              <a:gd name="connsiteX14" fmla="*/ 4441371 w 8022771"/>
              <a:gd name="connsiteY14" fmla="*/ 440871 h 945243"/>
              <a:gd name="connsiteX15" fmla="*/ 4702628 w 8022771"/>
              <a:gd name="connsiteY15" fmla="*/ 571500 h 945243"/>
              <a:gd name="connsiteX16" fmla="*/ 5105400 w 8022771"/>
              <a:gd name="connsiteY16" fmla="*/ 571500 h 945243"/>
              <a:gd name="connsiteX17" fmla="*/ 5606143 w 8022771"/>
              <a:gd name="connsiteY17" fmla="*/ 865414 h 945243"/>
              <a:gd name="connsiteX18" fmla="*/ 6106885 w 8022771"/>
              <a:gd name="connsiteY18" fmla="*/ 908957 h 945243"/>
              <a:gd name="connsiteX19" fmla="*/ 6357257 w 8022771"/>
              <a:gd name="connsiteY19" fmla="*/ 647700 h 945243"/>
              <a:gd name="connsiteX20" fmla="*/ 6781800 w 8022771"/>
              <a:gd name="connsiteY20" fmla="*/ 549728 h 945243"/>
              <a:gd name="connsiteX21" fmla="*/ 7086600 w 8022771"/>
              <a:gd name="connsiteY21" fmla="*/ 604157 h 945243"/>
              <a:gd name="connsiteX22" fmla="*/ 7293428 w 8022771"/>
              <a:gd name="connsiteY22" fmla="*/ 734785 h 945243"/>
              <a:gd name="connsiteX23" fmla="*/ 7815943 w 8022771"/>
              <a:gd name="connsiteY23" fmla="*/ 854528 h 945243"/>
              <a:gd name="connsiteX24" fmla="*/ 8022771 w 8022771"/>
              <a:gd name="connsiteY24" fmla="*/ 876300 h 945243"/>
              <a:gd name="connsiteX0" fmla="*/ 85271 w 8108042"/>
              <a:gd name="connsiteY0" fmla="*/ 506185 h 945243"/>
              <a:gd name="connsiteX1" fmla="*/ 85271 w 8108042"/>
              <a:gd name="connsiteY1" fmla="*/ 228600 h 945243"/>
              <a:gd name="connsiteX2" fmla="*/ 596899 w 8108042"/>
              <a:gd name="connsiteY2" fmla="*/ 59871 h 945243"/>
              <a:gd name="connsiteX3" fmla="*/ 1315356 w 8108042"/>
              <a:gd name="connsiteY3" fmla="*/ 103414 h 945243"/>
              <a:gd name="connsiteX4" fmla="*/ 1870528 w 8108042"/>
              <a:gd name="connsiteY4" fmla="*/ 680357 h 945243"/>
              <a:gd name="connsiteX5" fmla="*/ 2273299 w 8108042"/>
              <a:gd name="connsiteY5" fmla="*/ 745671 h 945243"/>
              <a:gd name="connsiteX6" fmla="*/ 2588985 w 8108042"/>
              <a:gd name="connsiteY6" fmla="*/ 440871 h 945243"/>
              <a:gd name="connsiteX7" fmla="*/ 2817585 w 8108042"/>
              <a:gd name="connsiteY7" fmla="*/ 244928 h 945243"/>
              <a:gd name="connsiteX8" fmla="*/ 2969985 w 8108042"/>
              <a:gd name="connsiteY8" fmla="*/ 168728 h 945243"/>
              <a:gd name="connsiteX9" fmla="*/ 3231242 w 8108042"/>
              <a:gd name="connsiteY9" fmla="*/ 168728 h 945243"/>
              <a:gd name="connsiteX10" fmla="*/ 3470728 w 8108042"/>
              <a:gd name="connsiteY10" fmla="*/ 212271 h 945243"/>
              <a:gd name="connsiteX11" fmla="*/ 3677556 w 8108042"/>
              <a:gd name="connsiteY11" fmla="*/ 288471 h 945243"/>
              <a:gd name="connsiteX12" fmla="*/ 4080328 w 8108042"/>
              <a:gd name="connsiteY12" fmla="*/ 332014 h 945243"/>
              <a:gd name="connsiteX13" fmla="*/ 4276271 w 8108042"/>
              <a:gd name="connsiteY13" fmla="*/ 375557 h 945243"/>
              <a:gd name="connsiteX14" fmla="*/ 4526642 w 8108042"/>
              <a:gd name="connsiteY14" fmla="*/ 440871 h 945243"/>
              <a:gd name="connsiteX15" fmla="*/ 4787899 w 8108042"/>
              <a:gd name="connsiteY15" fmla="*/ 571500 h 945243"/>
              <a:gd name="connsiteX16" fmla="*/ 5190671 w 8108042"/>
              <a:gd name="connsiteY16" fmla="*/ 571500 h 945243"/>
              <a:gd name="connsiteX17" fmla="*/ 5691414 w 8108042"/>
              <a:gd name="connsiteY17" fmla="*/ 865414 h 945243"/>
              <a:gd name="connsiteX18" fmla="*/ 6192156 w 8108042"/>
              <a:gd name="connsiteY18" fmla="*/ 908957 h 945243"/>
              <a:gd name="connsiteX19" fmla="*/ 6442528 w 8108042"/>
              <a:gd name="connsiteY19" fmla="*/ 647700 h 945243"/>
              <a:gd name="connsiteX20" fmla="*/ 6867071 w 8108042"/>
              <a:gd name="connsiteY20" fmla="*/ 549728 h 945243"/>
              <a:gd name="connsiteX21" fmla="*/ 7171871 w 8108042"/>
              <a:gd name="connsiteY21" fmla="*/ 604157 h 945243"/>
              <a:gd name="connsiteX22" fmla="*/ 7378699 w 8108042"/>
              <a:gd name="connsiteY22" fmla="*/ 734785 h 945243"/>
              <a:gd name="connsiteX23" fmla="*/ 7901214 w 8108042"/>
              <a:gd name="connsiteY23" fmla="*/ 854528 h 945243"/>
              <a:gd name="connsiteX24" fmla="*/ 8108042 w 8108042"/>
              <a:gd name="connsiteY24" fmla="*/ 876300 h 945243"/>
              <a:gd name="connsiteX0" fmla="*/ 0 w 8022771"/>
              <a:gd name="connsiteY0" fmla="*/ 228600 h 945243"/>
              <a:gd name="connsiteX1" fmla="*/ 511628 w 8022771"/>
              <a:gd name="connsiteY1" fmla="*/ 59871 h 945243"/>
              <a:gd name="connsiteX2" fmla="*/ 1230085 w 8022771"/>
              <a:gd name="connsiteY2" fmla="*/ 103414 h 945243"/>
              <a:gd name="connsiteX3" fmla="*/ 1785257 w 8022771"/>
              <a:gd name="connsiteY3" fmla="*/ 680357 h 945243"/>
              <a:gd name="connsiteX4" fmla="*/ 2188028 w 8022771"/>
              <a:gd name="connsiteY4" fmla="*/ 745671 h 945243"/>
              <a:gd name="connsiteX5" fmla="*/ 2503714 w 8022771"/>
              <a:gd name="connsiteY5" fmla="*/ 440871 h 945243"/>
              <a:gd name="connsiteX6" fmla="*/ 2732314 w 8022771"/>
              <a:gd name="connsiteY6" fmla="*/ 244928 h 945243"/>
              <a:gd name="connsiteX7" fmla="*/ 2884714 w 8022771"/>
              <a:gd name="connsiteY7" fmla="*/ 168728 h 945243"/>
              <a:gd name="connsiteX8" fmla="*/ 3145971 w 8022771"/>
              <a:gd name="connsiteY8" fmla="*/ 168728 h 945243"/>
              <a:gd name="connsiteX9" fmla="*/ 3385457 w 8022771"/>
              <a:gd name="connsiteY9" fmla="*/ 212271 h 945243"/>
              <a:gd name="connsiteX10" fmla="*/ 3592285 w 8022771"/>
              <a:gd name="connsiteY10" fmla="*/ 288471 h 945243"/>
              <a:gd name="connsiteX11" fmla="*/ 3995057 w 8022771"/>
              <a:gd name="connsiteY11" fmla="*/ 332014 h 945243"/>
              <a:gd name="connsiteX12" fmla="*/ 4191000 w 8022771"/>
              <a:gd name="connsiteY12" fmla="*/ 375557 h 945243"/>
              <a:gd name="connsiteX13" fmla="*/ 4441371 w 8022771"/>
              <a:gd name="connsiteY13" fmla="*/ 440871 h 945243"/>
              <a:gd name="connsiteX14" fmla="*/ 4702628 w 8022771"/>
              <a:gd name="connsiteY14" fmla="*/ 571500 h 945243"/>
              <a:gd name="connsiteX15" fmla="*/ 5105400 w 8022771"/>
              <a:gd name="connsiteY15" fmla="*/ 571500 h 945243"/>
              <a:gd name="connsiteX16" fmla="*/ 5606143 w 8022771"/>
              <a:gd name="connsiteY16" fmla="*/ 865414 h 945243"/>
              <a:gd name="connsiteX17" fmla="*/ 6106885 w 8022771"/>
              <a:gd name="connsiteY17" fmla="*/ 908957 h 945243"/>
              <a:gd name="connsiteX18" fmla="*/ 6357257 w 8022771"/>
              <a:gd name="connsiteY18" fmla="*/ 647700 h 945243"/>
              <a:gd name="connsiteX19" fmla="*/ 6781800 w 8022771"/>
              <a:gd name="connsiteY19" fmla="*/ 549728 h 945243"/>
              <a:gd name="connsiteX20" fmla="*/ 7086600 w 8022771"/>
              <a:gd name="connsiteY20" fmla="*/ 604157 h 945243"/>
              <a:gd name="connsiteX21" fmla="*/ 7293428 w 8022771"/>
              <a:gd name="connsiteY21" fmla="*/ 734785 h 945243"/>
              <a:gd name="connsiteX22" fmla="*/ 7815943 w 8022771"/>
              <a:gd name="connsiteY22" fmla="*/ 854528 h 945243"/>
              <a:gd name="connsiteX23" fmla="*/ 8022771 w 8022771"/>
              <a:gd name="connsiteY23" fmla="*/ 876300 h 945243"/>
              <a:gd name="connsiteX0" fmla="*/ 0 w 8022771"/>
              <a:gd name="connsiteY0" fmla="*/ 228600 h 945243"/>
              <a:gd name="connsiteX1" fmla="*/ 511628 w 8022771"/>
              <a:gd name="connsiteY1" fmla="*/ 59871 h 945243"/>
              <a:gd name="connsiteX2" fmla="*/ 1230085 w 8022771"/>
              <a:gd name="connsiteY2" fmla="*/ 103414 h 945243"/>
              <a:gd name="connsiteX3" fmla="*/ 1785257 w 8022771"/>
              <a:gd name="connsiteY3" fmla="*/ 680357 h 945243"/>
              <a:gd name="connsiteX4" fmla="*/ 2188028 w 8022771"/>
              <a:gd name="connsiteY4" fmla="*/ 745671 h 945243"/>
              <a:gd name="connsiteX5" fmla="*/ 2503714 w 8022771"/>
              <a:gd name="connsiteY5" fmla="*/ 440871 h 945243"/>
              <a:gd name="connsiteX6" fmla="*/ 2732314 w 8022771"/>
              <a:gd name="connsiteY6" fmla="*/ 244928 h 945243"/>
              <a:gd name="connsiteX7" fmla="*/ 2884714 w 8022771"/>
              <a:gd name="connsiteY7" fmla="*/ 168728 h 945243"/>
              <a:gd name="connsiteX8" fmla="*/ 3145971 w 8022771"/>
              <a:gd name="connsiteY8" fmla="*/ 168728 h 945243"/>
              <a:gd name="connsiteX9" fmla="*/ 3385457 w 8022771"/>
              <a:gd name="connsiteY9" fmla="*/ 212271 h 945243"/>
              <a:gd name="connsiteX10" fmla="*/ 3592285 w 8022771"/>
              <a:gd name="connsiteY10" fmla="*/ 288471 h 945243"/>
              <a:gd name="connsiteX11" fmla="*/ 4191000 w 8022771"/>
              <a:gd name="connsiteY11" fmla="*/ 228600 h 945243"/>
              <a:gd name="connsiteX12" fmla="*/ 4191000 w 8022771"/>
              <a:gd name="connsiteY12" fmla="*/ 375557 h 945243"/>
              <a:gd name="connsiteX13" fmla="*/ 4441371 w 8022771"/>
              <a:gd name="connsiteY13" fmla="*/ 440871 h 945243"/>
              <a:gd name="connsiteX14" fmla="*/ 4702628 w 8022771"/>
              <a:gd name="connsiteY14" fmla="*/ 571500 h 945243"/>
              <a:gd name="connsiteX15" fmla="*/ 5105400 w 8022771"/>
              <a:gd name="connsiteY15" fmla="*/ 571500 h 945243"/>
              <a:gd name="connsiteX16" fmla="*/ 5606143 w 8022771"/>
              <a:gd name="connsiteY16" fmla="*/ 865414 h 945243"/>
              <a:gd name="connsiteX17" fmla="*/ 6106885 w 8022771"/>
              <a:gd name="connsiteY17" fmla="*/ 908957 h 945243"/>
              <a:gd name="connsiteX18" fmla="*/ 6357257 w 8022771"/>
              <a:gd name="connsiteY18" fmla="*/ 647700 h 945243"/>
              <a:gd name="connsiteX19" fmla="*/ 6781800 w 8022771"/>
              <a:gd name="connsiteY19" fmla="*/ 549728 h 945243"/>
              <a:gd name="connsiteX20" fmla="*/ 7086600 w 8022771"/>
              <a:gd name="connsiteY20" fmla="*/ 604157 h 945243"/>
              <a:gd name="connsiteX21" fmla="*/ 7293428 w 8022771"/>
              <a:gd name="connsiteY21" fmla="*/ 734785 h 945243"/>
              <a:gd name="connsiteX22" fmla="*/ 7815943 w 8022771"/>
              <a:gd name="connsiteY22" fmla="*/ 854528 h 945243"/>
              <a:gd name="connsiteX23" fmla="*/ 8022771 w 8022771"/>
              <a:gd name="connsiteY23" fmla="*/ 876300 h 945243"/>
              <a:gd name="connsiteX0" fmla="*/ 0 w 8022771"/>
              <a:gd name="connsiteY0" fmla="*/ 228600 h 945243"/>
              <a:gd name="connsiteX1" fmla="*/ 511628 w 8022771"/>
              <a:gd name="connsiteY1" fmla="*/ 59871 h 945243"/>
              <a:gd name="connsiteX2" fmla="*/ 1230085 w 8022771"/>
              <a:gd name="connsiteY2" fmla="*/ 103414 h 945243"/>
              <a:gd name="connsiteX3" fmla="*/ 1785257 w 8022771"/>
              <a:gd name="connsiteY3" fmla="*/ 680357 h 945243"/>
              <a:gd name="connsiteX4" fmla="*/ 2188028 w 8022771"/>
              <a:gd name="connsiteY4" fmla="*/ 745671 h 945243"/>
              <a:gd name="connsiteX5" fmla="*/ 2503714 w 8022771"/>
              <a:gd name="connsiteY5" fmla="*/ 440871 h 945243"/>
              <a:gd name="connsiteX6" fmla="*/ 2732314 w 8022771"/>
              <a:gd name="connsiteY6" fmla="*/ 244928 h 945243"/>
              <a:gd name="connsiteX7" fmla="*/ 2884714 w 8022771"/>
              <a:gd name="connsiteY7" fmla="*/ 168728 h 945243"/>
              <a:gd name="connsiteX8" fmla="*/ 3145971 w 8022771"/>
              <a:gd name="connsiteY8" fmla="*/ 168728 h 945243"/>
              <a:gd name="connsiteX9" fmla="*/ 3385457 w 8022771"/>
              <a:gd name="connsiteY9" fmla="*/ 212271 h 945243"/>
              <a:gd name="connsiteX10" fmla="*/ 3592285 w 8022771"/>
              <a:gd name="connsiteY10" fmla="*/ 288471 h 945243"/>
              <a:gd name="connsiteX11" fmla="*/ 4191000 w 8022771"/>
              <a:gd name="connsiteY11" fmla="*/ 228600 h 945243"/>
              <a:gd name="connsiteX12" fmla="*/ 4343400 w 8022771"/>
              <a:gd name="connsiteY12" fmla="*/ 304800 h 945243"/>
              <a:gd name="connsiteX13" fmla="*/ 4441371 w 8022771"/>
              <a:gd name="connsiteY13" fmla="*/ 440871 h 945243"/>
              <a:gd name="connsiteX14" fmla="*/ 4702628 w 8022771"/>
              <a:gd name="connsiteY14" fmla="*/ 571500 h 945243"/>
              <a:gd name="connsiteX15" fmla="*/ 5105400 w 8022771"/>
              <a:gd name="connsiteY15" fmla="*/ 571500 h 945243"/>
              <a:gd name="connsiteX16" fmla="*/ 5606143 w 8022771"/>
              <a:gd name="connsiteY16" fmla="*/ 865414 h 945243"/>
              <a:gd name="connsiteX17" fmla="*/ 6106885 w 8022771"/>
              <a:gd name="connsiteY17" fmla="*/ 908957 h 945243"/>
              <a:gd name="connsiteX18" fmla="*/ 6357257 w 8022771"/>
              <a:gd name="connsiteY18" fmla="*/ 647700 h 945243"/>
              <a:gd name="connsiteX19" fmla="*/ 6781800 w 8022771"/>
              <a:gd name="connsiteY19" fmla="*/ 549728 h 945243"/>
              <a:gd name="connsiteX20" fmla="*/ 7086600 w 8022771"/>
              <a:gd name="connsiteY20" fmla="*/ 604157 h 945243"/>
              <a:gd name="connsiteX21" fmla="*/ 7293428 w 8022771"/>
              <a:gd name="connsiteY21" fmla="*/ 734785 h 945243"/>
              <a:gd name="connsiteX22" fmla="*/ 7815943 w 8022771"/>
              <a:gd name="connsiteY22" fmla="*/ 854528 h 945243"/>
              <a:gd name="connsiteX23" fmla="*/ 8022771 w 8022771"/>
              <a:gd name="connsiteY23" fmla="*/ 876300 h 945243"/>
              <a:gd name="connsiteX0" fmla="*/ 0 w 8022771"/>
              <a:gd name="connsiteY0" fmla="*/ 228600 h 945243"/>
              <a:gd name="connsiteX1" fmla="*/ 511628 w 8022771"/>
              <a:gd name="connsiteY1" fmla="*/ 59871 h 945243"/>
              <a:gd name="connsiteX2" fmla="*/ 1230085 w 8022771"/>
              <a:gd name="connsiteY2" fmla="*/ 103414 h 945243"/>
              <a:gd name="connsiteX3" fmla="*/ 1785257 w 8022771"/>
              <a:gd name="connsiteY3" fmla="*/ 680357 h 945243"/>
              <a:gd name="connsiteX4" fmla="*/ 2188028 w 8022771"/>
              <a:gd name="connsiteY4" fmla="*/ 745671 h 945243"/>
              <a:gd name="connsiteX5" fmla="*/ 2503714 w 8022771"/>
              <a:gd name="connsiteY5" fmla="*/ 440871 h 945243"/>
              <a:gd name="connsiteX6" fmla="*/ 2732314 w 8022771"/>
              <a:gd name="connsiteY6" fmla="*/ 244928 h 945243"/>
              <a:gd name="connsiteX7" fmla="*/ 2884714 w 8022771"/>
              <a:gd name="connsiteY7" fmla="*/ 168728 h 945243"/>
              <a:gd name="connsiteX8" fmla="*/ 3145971 w 8022771"/>
              <a:gd name="connsiteY8" fmla="*/ 168728 h 945243"/>
              <a:gd name="connsiteX9" fmla="*/ 3385457 w 8022771"/>
              <a:gd name="connsiteY9" fmla="*/ 212271 h 945243"/>
              <a:gd name="connsiteX10" fmla="*/ 3592285 w 8022771"/>
              <a:gd name="connsiteY10" fmla="*/ 288471 h 945243"/>
              <a:gd name="connsiteX11" fmla="*/ 4191000 w 8022771"/>
              <a:gd name="connsiteY11" fmla="*/ 228600 h 945243"/>
              <a:gd name="connsiteX12" fmla="*/ 4343400 w 8022771"/>
              <a:gd name="connsiteY12" fmla="*/ 381000 h 945243"/>
              <a:gd name="connsiteX13" fmla="*/ 4441371 w 8022771"/>
              <a:gd name="connsiteY13" fmla="*/ 440871 h 945243"/>
              <a:gd name="connsiteX14" fmla="*/ 4702628 w 8022771"/>
              <a:gd name="connsiteY14" fmla="*/ 571500 h 945243"/>
              <a:gd name="connsiteX15" fmla="*/ 5105400 w 8022771"/>
              <a:gd name="connsiteY15" fmla="*/ 571500 h 945243"/>
              <a:gd name="connsiteX16" fmla="*/ 5606143 w 8022771"/>
              <a:gd name="connsiteY16" fmla="*/ 865414 h 945243"/>
              <a:gd name="connsiteX17" fmla="*/ 6106885 w 8022771"/>
              <a:gd name="connsiteY17" fmla="*/ 908957 h 945243"/>
              <a:gd name="connsiteX18" fmla="*/ 6357257 w 8022771"/>
              <a:gd name="connsiteY18" fmla="*/ 647700 h 945243"/>
              <a:gd name="connsiteX19" fmla="*/ 6781800 w 8022771"/>
              <a:gd name="connsiteY19" fmla="*/ 549728 h 945243"/>
              <a:gd name="connsiteX20" fmla="*/ 7086600 w 8022771"/>
              <a:gd name="connsiteY20" fmla="*/ 604157 h 945243"/>
              <a:gd name="connsiteX21" fmla="*/ 7293428 w 8022771"/>
              <a:gd name="connsiteY21" fmla="*/ 734785 h 945243"/>
              <a:gd name="connsiteX22" fmla="*/ 7815943 w 8022771"/>
              <a:gd name="connsiteY22" fmla="*/ 854528 h 945243"/>
              <a:gd name="connsiteX23" fmla="*/ 8022771 w 8022771"/>
              <a:gd name="connsiteY23" fmla="*/ 876300 h 945243"/>
              <a:gd name="connsiteX0" fmla="*/ 0 w 8022771"/>
              <a:gd name="connsiteY0" fmla="*/ 228600 h 945243"/>
              <a:gd name="connsiteX1" fmla="*/ 511628 w 8022771"/>
              <a:gd name="connsiteY1" fmla="*/ 59871 h 945243"/>
              <a:gd name="connsiteX2" fmla="*/ 1230085 w 8022771"/>
              <a:gd name="connsiteY2" fmla="*/ 103414 h 945243"/>
              <a:gd name="connsiteX3" fmla="*/ 1785257 w 8022771"/>
              <a:gd name="connsiteY3" fmla="*/ 680357 h 945243"/>
              <a:gd name="connsiteX4" fmla="*/ 2188028 w 8022771"/>
              <a:gd name="connsiteY4" fmla="*/ 745671 h 945243"/>
              <a:gd name="connsiteX5" fmla="*/ 2503714 w 8022771"/>
              <a:gd name="connsiteY5" fmla="*/ 440871 h 945243"/>
              <a:gd name="connsiteX6" fmla="*/ 2732314 w 8022771"/>
              <a:gd name="connsiteY6" fmla="*/ 244928 h 945243"/>
              <a:gd name="connsiteX7" fmla="*/ 2884714 w 8022771"/>
              <a:gd name="connsiteY7" fmla="*/ 168728 h 945243"/>
              <a:gd name="connsiteX8" fmla="*/ 3145971 w 8022771"/>
              <a:gd name="connsiteY8" fmla="*/ 168728 h 945243"/>
              <a:gd name="connsiteX9" fmla="*/ 3385457 w 8022771"/>
              <a:gd name="connsiteY9" fmla="*/ 212271 h 945243"/>
              <a:gd name="connsiteX10" fmla="*/ 3592285 w 8022771"/>
              <a:gd name="connsiteY10" fmla="*/ 288471 h 945243"/>
              <a:gd name="connsiteX11" fmla="*/ 4191000 w 8022771"/>
              <a:gd name="connsiteY11" fmla="*/ 304800 h 945243"/>
              <a:gd name="connsiteX12" fmla="*/ 4343400 w 8022771"/>
              <a:gd name="connsiteY12" fmla="*/ 381000 h 945243"/>
              <a:gd name="connsiteX13" fmla="*/ 4441371 w 8022771"/>
              <a:gd name="connsiteY13" fmla="*/ 440871 h 945243"/>
              <a:gd name="connsiteX14" fmla="*/ 4702628 w 8022771"/>
              <a:gd name="connsiteY14" fmla="*/ 571500 h 945243"/>
              <a:gd name="connsiteX15" fmla="*/ 5105400 w 8022771"/>
              <a:gd name="connsiteY15" fmla="*/ 571500 h 945243"/>
              <a:gd name="connsiteX16" fmla="*/ 5606143 w 8022771"/>
              <a:gd name="connsiteY16" fmla="*/ 865414 h 945243"/>
              <a:gd name="connsiteX17" fmla="*/ 6106885 w 8022771"/>
              <a:gd name="connsiteY17" fmla="*/ 908957 h 945243"/>
              <a:gd name="connsiteX18" fmla="*/ 6357257 w 8022771"/>
              <a:gd name="connsiteY18" fmla="*/ 647700 h 945243"/>
              <a:gd name="connsiteX19" fmla="*/ 6781800 w 8022771"/>
              <a:gd name="connsiteY19" fmla="*/ 549728 h 945243"/>
              <a:gd name="connsiteX20" fmla="*/ 7086600 w 8022771"/>
              <a:gd name="connsiteY20" fmla="*/ 604157 h 945243"/>
              <a:gd name="connsiteX21" fmla="*/ 7293428 w 8022771"/>
              <a:gd name="connsiteY21" fmla="*/ 734785 h 945243"/>
              <a:gd name="connsiteX22" fmla="*/ 7815943 w 8022771"/>
              <a:gd name="connsiteY22" fmla="*/ 854528 h 945243"/>
              <a:gd name="connsiteX23" fmla="*/ 8022771 w 8022771"/>
              <a:gd name="connsiteY23" fmla="*/ 876300 h 945243"/>
              <a:gd name="connsiteX0" fmla="*/ 0 w 8022771"/>
              <a:gd name="connsiteY0" fmla="*/ 228600 h 945243"/>
              <a:gd name="connsiteX1" fmla="*/ 511628 w 8022771"/>
              <a:gd name="connsiteY1" fmla="*/ 59871 h 945243"/>
              <a:gd name="connsiteX2" fmla="*/ 1230085 w 8022771"/>
              <a:gd name="connsiteY2" fmla="*/ 103414 h 945243"/>
              <a:gd name="connsiteX3" fmla="*/ 1785257 w 8022771"/>
              <a:gd name="connsiteY3" fmla="*/ 680357 h 945243"/>
              <a:gd name="connsiteX4" fmla="*/ 2188028 w 8022771"/>
              <a:gd name="connsiteY4" fmla="*/ 745671 h 945243"/>
              <a:gd name="connsiteX5" fmla="*/ 2503714 w 8022771"/>
              <a:gd name="connsiteY5" fmla="*/ 440871 h 945243"/>
              <a:gd name="connsiteX6" fmla="*/ 2732314 w 8022771"/>
              <a:gd name="connsiteY6" fmla="*/ 244928 h 945243"/>
              <a:gd name="connsiteX7" fmla="*/ 2884714 w 8022771"/>
              <a:gd name="connsiteY7" fmla="*/ 168728 h 945243"/>
              <a:gd name="connsiteX8" fmla="*/ 3145971 w 8022771"/>
              <a:gd name="connsiteY8" fmla="*/ 168728 h 945243"/>
              <a:gd name="connsiteX9" fmla="*/ 3385457 w 8022771"/>
              <a:gd name="connsiteY9" fmla="*/ 212271 h 945243"/>
              <a:gd name="connsiteX10" fmla="*/ 3592285 w 8022771"/>
              <a:gd name="connsiteY10" fmla="*/ 288471 h 945243"/>
              <a:gd name="connsiteX11" fmla="*/ 4191000 w 8022771"/>
              <a:gd name="connsiteY11" fmla="*/ 304800 h 945243"/>
              <a:gd name="connsiteX12" fmla="*/ 4343400 w 8022771"/>
              <a:gd name="connsiteY12" fmla="*/ 381000 h 945243"/>
              <a:gd name="connsiteX13" fmla="*/ 4724400 w 8022771"/>
              <a:gd name="connsiteY13" fmla="*/ 304800 h 945243"/>
              <a:gd name="connsiteX14" fmla="*/ 4702628 w 8022771"/>
              <a:gd name="connsiteY14" fmla="*/ 571500 h 945243"/>
              <a:gd name="connsiteX15" fmla="*/ 5105400 w 8022771"/>
              <a:gd name="connsiteY15" fmla="*/ 571500 h 945243"/>
              <a:gd name="connsiteX16" fmla="*/ 5606143 w 8022771"/>
              <a:gd name="connsiteY16" fmla="*/ 865414 h 945243"/>
              <a:gd name="connsiteX17" fmla="*/ 6106885 w 8022771"/>
              <a:gd name="connsiteY17" fmla="*/ 908957 h 945243"/>
              <a:gd name="connsiteX18" fmla="*/ 6357257 w 8022771"/>
              <a:gd name="connsiteY18" fmla="*/ 647700 h 945243"/>
              <a:gd name="connsiteX19" fmla="*/ 6781800 w 8022771"/>
              <a:gd name="connsiteY19" fmla="*/ 549728 h 945243"/>
              <a:gd name="connsiteX20" fmla="*/ 7086600 w 8022771"/>
              <a:gd name="connsiteY20" fmla="*/ 604157 h 945243"/>
              <a:gd name="connsiteX21" fmla="*/ 7293428 w 8022771"/>
              <a:gd name="connsiteY21" fmla="*/ 734785 h 945243"/>
              <a:gd name="connsiteX22" fmla="*/ 7815943 w 8022771"/>
              <a:gd name="connsiteY22" fmla="*/ 854528 h 945243"/>
              <a:gd name="connsiteX23" fmla="*/ 8022771 w 8022771"/>
              <a:gd name="connsiteY23" fmla="*/ 876300 h 945243"/>
              <a:gd name="connsiteX0" fmla="*/ 0 w 8022771"/>
              <a:gd name="connsiteY0" fmla="*/ 228600 h 945243"/>
              <a:gd name="connsiteX1" fmla="*/ 511628 w 8022771"/>
              <a:gd name="connsiteY1" fmla="*/ 59871 h 945243"/>
              <a:gd name="connsiteX2" fmla="*/ 1230085 w 8022771"/>
              <a:gd name="connsiteY2" fmla="*/ 103414 h 945243"/>
              <a:gd name="connsiteX3" fmla="*/ 1785257 w 8022771"/>
              <a:gd name="connsiteY3" fmla="*/ 680357 h 945243"/>
              <a:gd name="connsiteX4" fmla="*/ 2188028 w 8022771"/>
              <a:gd name="connsiteY4" fmla="*/ 745671 h 945243"/>
              <a:gd name="connsiteX5" fmla="*/ 2503714 w 8022771"/>
              <a:gd name="connsiteY5" fmla="*/ 440871 h 945243"/>
              <a:gd name="connsiteX6" fmla="*/ 2732314 w 8022771"/>
              <a:gd name="connsiteY6" fmla="*/ 244928 h 945243"/>
              <a:gd name="connsiteX7" fmla="*/ 2884714 w 8022771"/>
              <a:gd name="connsiteY7" fmla="*/ 168728 h 945243"/>
              <a:gd name="connsiteX8" fmla="*/ 3145971 w 8022771"/>
              <a:gd name="connsiteY8" fmla="*/ 168728 h 945243"/>
              <a:gd name="connsiteX9" fmla="*/ 3385457 w 8022771"/>
              <a:gd name="connsiteY9" fmla="*/ 212271 h 945243"/>
              <a:gd name="connsiteX10" fmla="*/ 3592285 w 8022771"/>
              <a:gd name="connsiteY10" fmla="*/ 288471 h 945243"/>
              <a:gd name="connsiteX11" fmla="*/ 4191000 w 8022771"/>
              <a:gd name="connsiteY11" fmla="*/ 304800 h 945243"/>
              <a:gd name="connsiteX12" fmla="*/ 4343400 w 8022771"/>
              <a:gd name="connsiteY12" fmla="*/ 381000 h 945243"/>
              <a:gd name="connsiteX13" fmla="*/ 4724400 w 8022771"/>
              <a:gd name="connsiteY13" fmla="*/ 304800 h 945243"/>
              <a:gd name="connsiteX14" fmla="*/ 5105400 w 8022771"/>
              <a:gd name="connsiteY14" fmla="*/ 571500 h 945243"/>
              <a:gd name="connsiteX15" fmla="*/ 5606143 w 8022771"/>
              <a:gd name="connsiteY15" fmla="*/ 865414 h 945243"/>
              <a:gd name="connsiteX16" fmla="*/ 6106885 w 8022771"/>
              <a:gd name="connsiteY16" fmla="*/ 908957 h 945243"/>
              <a:gd name="connsiteX17" fmla="*/ 6357257 w 8022771"/>
              <a:gd name="connsiteY17" fmla="*/ 647700 h 945243"/>
              <a:gd name="connsiteX18" fmla="*/ 6781800 w 8022771"/>
              <a:gd name="connsiteY18" fmla="*/ 549728 h 945243"/>
              <a:gd name="connsiteX19" fmla="*/ 7086600 w 8022771"/>
              <a:gd name="connsiteY19" fmla="*/ 604157 h 945243"/>
              <a:gd name="connsiteX20" fmla="*/ 7293428 w 8022771"/>
              <a:gd name="connsiteY20" fmla="*/ 734785 h 945243"/>
              <a:gd name="connsiteX21" fmla="*/ 7815943 w 8022771"/>
              <a:gd name="connsiteY21" fmla="*/ 854528 h 945243"/>
              <a:gd name="connsiteX22" fmla="*/ 8022771 w 8022771"/>
              <a:gd name="connsiteY22" fmla="*/ 876300 h 945243"/>
              <a:gd name="connsiteX0" fmla="*/ 0 w 8022771"/>
              <a:gd name="connsiteY0" fmla="*/ 228600 h 945243"/>
              <a:gd name="connsiteX1" fmla="*/ 511628 w 8022771"/>
              <a:gd name="connsiteY1" fmla="*/ 59871 h 945243"/>
              <a:gd name="connsiteX2" fmla="*/ 1230085 w 8022771"/>
              <a:gd name="connsiteY2" fmla="*/ 103414 h 945243"/>
              <a:gd name="connsiteX3" fmla="*/ 1785257 w 8022771"/>
              <a:gd name="connsiteY3" fmla="*/ 680357 h 945243"/>
              <a:gd name="connsiteX4" fmla="*/ 2188028 w 8022771"/>
              <a:gd name="connsiteY4" fmla="*/ 745671 h 945243"/>
              <a:gd name="connsiteX5" fmla="*/ 2503714 w 8022771"/>
              <a:gd name="connsiteY5" fmla="*/ 440871 h 945243"/>
              <a:gd name="connsiteX6" fmla="*/ 2732314 w 8022771"/>
              <a:gd name="connsiteY6" fmla="*/ 244928 h 945243"/>
              <a:gd name="connsiteX7" fmla="*/ 2884714 w 8022771"/>
              <a:gd name="connsiteY7" fmla="*/ 168728 h 945243"/>
              <a:gd name="connsiteX8" fmla="*/ 3145971 w 8022771"/>
              <a:gd name="connsiteY8" fmla="*/ 168728 h 945243"/>
              <a:gd name="connsiteX9" fmla="*/ 3385457 w 8022771"/>
              <a:gd name="connsiteY9" fmla="*/ 212271 h 945243"/>
              <a:gd name="connsiteX10" fmla="*/ 3592285 w 8022771"/>
              <a:gd name="connsiteY10" fmla="*/ 288471 h 945243"/>
              <a:gd name="connsiteX11" fmla="*/ 4191000 w 8022771"/>
              <a:gd name="connsiteY11" fmla="*/ 304800 h 945243"/>
              <a:gd name="connsiteX12" fmla="*/ 4343400 w 8022771"/>
              <a:gd name="connsiteY12" fmla="*/ 381000 h 945243"/>
              <a:gd name="connsiteX13" fmla="*/ 4724400 w 8022771"/>
              <a:gd name="connsiteY13" fmla="*/ 381000 h 945243"/>
              <a:gd name="connsiteX14" fmla="*/ 5105400 w 8022771"/>
              <a:gd name="connsiteY14" fmla="*/ 571500 h 945243"/>
              <a:gd name="connsiteX15" fmla="*/ 5606143 w 8022771"/>
              <a:gd name="connsiteY15" fmla="*/ 865414 h 945243"/>
              <a:gd name="connsiteX16" fmla="*/ 6106885 w 8022771"/>
              <a:gd name="connsiteY16" fmla="*/ 908957 h 945243"/>
              <a:gd name="connsiteX17" fmla="*/ 6357257 w 8022771"/>
              <a:gd name="connsiteY17" fmla="*/ 647700 h 945243"/>
              <a:gd name="connsiteX18" fmla="*/ 6781800 w 8022771"/>
              <a:gd name="connsiteY18" fmla="*/ 549728 h 945243"/>
              <a:gd name="connsiteX19" fmla="*/ 7086600 w 8022771"/>
              <a:gd name="connsiteY19" fmla="*/ 604157 h 945243"/>
              <a:gd name="connsiteX20" fmla="*/ 7293428 w 8022771"/>
              <a:gd name="connsiteY20" fmla="*/ 734785 h 945243"/>
              <a:gd name="connsiteX21" fmla="*/ 7815943 w 8022771"/>
              <a:gd name="connsiteY21" fmla="*/ 854528 h 945243"/>
              <a:gd name="connsiteX22" fmla="*/ 8022771 w 8022771"/>
              <a:gd name="connsiteY22" fmla="*/ 876300 h 945243"/>
              <a:gd name="connsiteX0" fmla="*/ 0 w 8022771"/>
              <a:gd name="connsiteY0" fmla="*/ 228600 h 945243"/>
              <a:gd name="connsiteX1" fmla="*/ 511628 w 8022771"/>
              <a:gd name="connsiteY1" fmla="*/ 59871 h 945243"/>
              <a:gd name="connsiteX2" fmla="*/ 1230085 w 8022771"/>
              <a:gd name="connsiteY2" fmla="*/ 103414 h 945243"/>
              <a:gd name="connsiteX3" fmla="*/ 1785257 w 8022771"/>
              <a:gd name="connsiteY3" fmla="*/ 680357 h 945243"/>
              <a:gd name="connsiteX4" fmla="*/ 2188028 w 8022771"/>
              <a:gd name="connsiteY4" fmla="*/ 745671 h 945243"/>
              <a:gd name="connsiteX5" fmla="*/ 2503714 w 8022771"/>
              <a:gd name="connsiteY5" fmla="*/ 440871 h 945243"/>
              <a:gd name="connsiteX6" fmla="*/ 2732314 w 8022771"/>
              <a:gd name="connsiteY6" fmla="*/ 244928 h 945243"/>
              <a:gd name="connsiteX7" fmla="*/ 2884714 w 8022771"/>
              <a:gd name="connsiteY7" fmla="*/ 168728 h 945243"/>
              <a:gd name="connsiteX8" fmla="*/ 3124200 w 8022771"/>
              <a:gd name="connsiteY8" fmla="*/ 228600 h 945243"/>
              <a:gd name="connsiteX9" fmla="*/ 3385457 w 8022771"/>
              <a:gd name="connsiteY9" fmla="*/ 212271 h 945243"/>
              <a:gd name="connsiteX10" fmla="*/ 3592285 w 8022771"/>
              <a:gd name="connsiteY10" fmla="*/ 288471 h 945243"/>
              <a:gd name="connsiteX11" fmla="*/ 4191000 w 8022771"/>
              <a:gd name="connsiteY11" fmla="*/ 304800 h 945243"/>
              <a:gd name="connsiteX12" fmla="*/ 4343400 w 8022771"/>
              <a:gd name="connsiteY12" fmla="*/ 381000 h 945243"/>
              <a:gd name="connsiteX13" fmla="*/ 4724400 w 8022771"/>
              <a:gd name="connsiteY13" fmla="*/ 381000 h 945243"/>
              <a:gd name="connsiteX14" fmla="*/ 5105400 w 8022771"/>
              <a:gd name="connsiteY14" fmla="*/ 571500 h 945243"/>
              <a:gd name="connsiteX15" fmla="*/ 5606143 w 8022771"/>
              <a:gd name="connsiteY15" fmla="*/ 865414 h 945243"/>
              <a:gd name="connsiteX16" fmla="*/ 6106885 w 8022771"/>
              <a:gd name="connsiteY16" fmla="*/ 908957 h 945243"/>
              <a:gd name="connsiteX17" fmla="*/ 6357257 w 8022771"/>
              <a:gd name="connsiteY17" fmla="*/ 647700 h 945243"/>
              <a:gd name="connsiteX18" fmla="*/ 6781800 w 8022771"/>
              <a:gd name="connsiteY18" fmla="*/ 549728 h 945243"/>
              <a:gd name="connsiteX19" fmla="*/ 7086600 w 8022771"/>
              <a:gd name="connsiteY19" fmla="*/ 604157 h 945243"/>
              <a:gd name="connsiteX20" fmla="*/ 7293428 w 8022771"/>
              <a:gd name="connsiteY20" fmla="*/ 734785 h 945243"/>
              <a:gd name="connsiteX21" fmla="*/ 7815943 w 8022771"/>
              <a:gd name="connsiteY21" fmla="*/ 854528 h 945243"/>
              <a:gd name="connsiteX22" fmla="*/ 8022771 w 8022771"/>
              <a:gd name="connsiteY22" fmla="*/ 876300 h 945243"/>
              <a:gd name="connsiteX0" fmla="*/ 0 w 8022771"/>
              <a:gd name="connsiteY0" fmla="*/ 228600 h 945243"/>
              <a:gd name="connsiteX1" fmla="*/ 511628 w 8022771"/>
              <a:gd name="connsiteY1" fmla="*/ 59871 h 945243"/>
              <a:gd name="connsiteX2" fmla="*/ 1230085 w 8022771"/>
              <a:gd name="connsiteY2" fmla="*/ 103414 h 945243"/>
              <a:gd name="connsiteX3" fmla="*/ 1785257 w 8022771"/>
              <a:gd name="connsiteY3" fmla="*/ 680357 h 945243"/>
              <a:gd name="connsiteX4" fmla="*/ 2188028 w 8022771"/>
              <a:gd name="connsiteY4" fmla="*/ 745671 h 945243"/>
              <a:gd name="connsiteX5" fmla="*/ 2503714 w 8022771"/>
              <a:gd name="connsiteY5" fmla="*/ 440871 h 945243"/>
              <a:gd name="connsiteX6" fmla="*/ 2732314 w 8022771"/>
              <a:gd name="connsiteY6" fmla="*/ 244928 h 945243"/>
              <a:gd name="connsiteX7" fmla="*/ 2895600 w 8022771"/>
              <a:gd name="connsiteY7" fmla="*/ 228600 h 945243"/>
              <a:gd name="connsiteX8" fmla="*/ 3124200 w 8022771"/>
              <a:gd name="connsiteY8" fmla="*/ 228600 h 945243"/>
              <a:gd name="connsiteX9" fmla="*/ 3385457 w 8022771"/>
              <a:gd name="connsiteY9" fmla="*/ 212271 h 945243"/>
              <a:gd name="connsiteX10" fmla="*/ 3592285 w 8022771"/>
              <a:gd name="connsiteY10" fmla="*/ 288471 h 945243"/>
              <a:gd name="connsiteX11" fmla="*/ 4191000 w 8022771"/>
              <a:gd name="connsiteY11" fmla="*/ 304800 h 945243"/>
              <a:gd name="connsiteX12" fmla="*/ 4343400 w 8022771"/>
              <a:gd name="connsiteY12" fmla="*/ 381000 h 945243"/>
              <a:gd name="connsiteX13" fmla="*/ 4724400 w 8022771"/>
              <a:gd name="connsiteY13" fmla="*/ 381000 h 945243"/>
              <a:gd name="connsiteX14" fmla="*/ 5105400 w 8022771"/>
              <a:gd name="connsiteY14" fmla="*/ 571500 h 945243"/>
              <a:gd name="connsiteX15" fmla="*/ 5606143 w 8022771"/>
              <a:gd name="connsiteY15" fmla="*/ 865414 h 945243"/>
              <a:gd name="connsiteX16" fmla="*/ 6106885 w 8022771"/>
              <a:gd name="connsiteY16" fmla="*/ 908957 h 945243"/>
              <a:gd name="connsiteX17" fmla="*/ 6357257 w 8022771"/>
              <a:gd name="connsiteY17" fmla="*/ 647700 h 945243"/>
              <a:gd name="connsiteX18" fmla="*/ 6781800 w 8022771"/>
              <a:gd name="connsiteY18" fmla="*/ 549728 h 945243"/>
              <a:gd name="connsiteX19" fmla="*/ 7086600 w 8022771"/>
              <a:gd name="connsiteY19" fmla="*/ 604157 h 945243"/>
              <a:gd name="connsiteX20" fmla="*/ 7293428 w 8022771"/>
              <a:gd name="connsiteY20" fmla="*/ 734785 h 945243"/>
              <a:gd name="connsiteX21" fmla="*/ 7815943 w 8022771"/>
              <a:gd name="connsiteY21" fmla="*/ 854528 h 945243"/>
              <a:gd name="connsiteX22" fmla="*/ 8022771 w 8022771"/>
              <a:gd name="connsiteY22" fmla="*/ 876300 h 945243"/>
              <a:gd name="connsiteX0" fmla="*/ 0 w 8022771"/>
              <a:gd name="connsiteY0" fmla="*/ 228600 h 945243"/>
              <a:gd name="connsiteX1" fmla="*/ 511628 w 8022771"/>
              <a:gd name="connsiteY1" fmla="*/ 59871 h 945243"/>
              <a:gd name="connsiteX2" fmla="*/ 1230085 w 8022771"/>
              <a:gd name="connsiteY2" fmla="*/ 103414 h 945243"/>
              <a:gd name="connsiteX3" fmla="*/ 1785257 w 8022771"/>
              <a:gd name="connsiteY3" fmla="*/ 680357 h 945243"/>
              <a:gd name="connsiteX4" fmla="*/ 2188028 w 8022771"/>
              <a:gd name="connsiteY4" fmla="*/ 745671 h 945243"/>
              <a:gd name="connsiteX5" fmla="*/ 2503714 w 8022771"/>
              <a:gd name="connsiteY5" fmla="*/ 440871 h 945243"/>
              <a:gd name="connsiteX6" fmla="*/ 2732314 w 8022771"/>
              <a:gd name="connsiteY6" fmla="*/ 244928 h 945243"/>
              <a:gd name="connsiteX7" fmla="*/ 2895600 w 8022771"/>
              <a:gd name="connsiteY7" fmla="*/ 228600 h 945243"/>
              <a:gd name="connsiteX8" fmla="*/ 3124200 w 8022771"/>
              <a:gd name="connsiteY8" fmla="*/ 228600 h 945243"/>
              <a:gd name="connsiteX9" fmla="*/ 3429000 w 8022771"/>
              <a:gd name="connsiteY9" fmla="*/ 228600 h 945243"/>
              <a:gd name="connsiteX10" fmla="*/ 3592285 w 8022771"/>
              <a:gd name="connsiteY10" fmla="*/ 288471 h 945243"/>
              <a:gd name="connsiteX11" fmla="*/ 4191000 w 8022771"/>
              <a:gd name="connsiteY11" fmla="*/ 304800 h 945243"/>
              <a:gd name="connsiteX12" fmla="*/ 4343400 w 8022771"/>
              <a:gd name="connsiteY12" fmla="*/ 381000 h 945243"/>
              <a:gd name="connsiteX13" fmla="*/ 4724400 w 8022771"/>
              <a:gd name="connsiteY13" fmla="*/ 381000 h 945243"/>
              <a:gd name="connsiteX14" fmla="*/ 5105400 w 8022771"/>
              <a:gd name="connsiteY14" fmla="*/ 571500 h 945243"/>
              <a:gd name="connsiteX15" fmla="*/ 5606143 w 8022771"/>
              <a:gd name="connsiteY15" fmla="*/ 865414 h 945243"/>
              <a:gd name="connsiteX16" fmla="*/ 6106885 w 8022771"/>
              <a:gd name="connsiteY16" fmla="*/ 908957 h 945243"/>
              <a:gd name="connsiteX17" fmla="*/ 6357257 w 8022771"/>
              <a:gd name="connsiteY17" fmla="*/ 647700 h 945243"/>
              <a:gd name="connsiteX18" fmla="*/ 6781800 w 8022771"/>
              <a:gd name="connsiteY18" fmla="*/ 549728 h 945243"/>
              <a:gd name="connsiteX19" fmla="*/ 7086600 w 8022771"/>
              <a:gd name="connsiteY19" fmla="*/ 604157 h 945243"/>
              <a:gd name="connsiteX20" fmla="*/ 7293428 w 8022771"/>
              <a:gd name="connsiteY20" fmla="*/ 734785 h 945243"/>
              <a:gd name="connsiteX21" fmla="*/ 7815943 w 8022771"/>
              <a:gd name="connsiteY21" fmla="*/ 854528 h 945243"/>
              <a:gd name="connsiteX22" fmla="*/ 8022771 w 8022771"/>
              <a:gd name="connsiteY22" fmla="*/ 876300 h 945243"/>
              <a:gd name="connsiteX0" fmla="*/ 0 w 8022771"/>
              <a:gd name="connsiteY0" fmla="*/ 181429 h 898072"/>
              <a:gd name="connsiteX1" fmla="*/ 511628 w 8022771"/>
              <a:gd name="connsiteY1" fmla="*/ 12700 h 898072"/>
              <a:gd name="connsiteX2" fmla="*/ 1219200 w 8022771"/>
              <a:gd name="connsiteY2" fmla="*/ 105229 h 898072"/>
              <a:gd name="connsiteX3" fmla="*/ 1785257 w 8022771"/>
              <a:gd name="connsiteY3" fmla="*/ 633186 h 898072"/>
              <a:gd name="connsiteX4" fmla="*/ 2188028 w 8022771"/>
              <a:gd name="connsiteY4" fmla="*/ 698500 h 898072"/>
              <a:gd name="connsiteX5" fmla="*/ 2503714 w 8022771"/>
              <a:gd name="connsiteY5" fmla="*/ 393700 h 898072"/>
              <a:gd name="connsiteX6" fmla="*/ 2732314 w 8022771"/>
              <a:gd name="connsiteY6" fmla="*/ 197757 h 898072"/>
              <a:gd name="connsiteX7" fmla="*/ 2895600 w 8022771"/>
              <a:gd name="connsiteY7" fmla="*/ 181429 h 898072"/>
              <a:gd name="connsiteX8" fmla="*/ 3124200 w 8022771"/>
              <a:gd name="connsiteY8" fmla="*/ 181429 h 898072"/>
              <a:gd name="connsiteX9" fmla="*/ 3429000 w 8022771"/>
              <a:gd name="connsiteY9" fmla="*/ 181429 h 898072"/>
              <a:gd name="connsiteX10" fmla="*/ 3592285 w 8022771"/>
              <a:gd name="connsiteY10" fmla="*/ 241300 h 898072"/>
              <a:gd name="connsiteX11" fmla="*/ 4191000 w 8022771"/>
              <a:gd name="connsiteY11" fmla="*/ 257629 h 898072"/>
              <a:gd name="connsiteX12" fmla="*/ 4343400 w 8022771"/>
              <a:gd name="connsiteY12" fmla="*/ 333829 h 898072"/>
              <a:gd name="connsiteX13" fmla="*/ 4724400 w 8022771"/>
              <a:gd name="connsiteY13" fmla="*/ 333829 h 898072"/>
              <a:gd name="connsiteX14" fmla="*/ 5105400 w 8022771"/>
              <a:gd name="connsiteY14" fmla="*/ 524329 h 898072"/>
              <a:gd name="connsiteX15" fmla="*/ 5606143 w 8022771"/>
              <a:gd name="connsiteY15" fmla="*/ 818243 h 898072"/>
              <a:gd name="connsiteX16" fmla="*/ 6106885 w 8022771"/>
              <a:gd name="connsiteY16" fmla="*/ 861786 h 898072"/>
              <a:gd name="connsiteX17" fmla="*/ 6357257 w 8022771"/>
              <a:gd name="connsiteY17" fmla="*/ 600529 h 898072"/>
              <a:gd name="connsiteX18" fmla="*/ 6781800 w 8022771"/>
              <a:gd name="connsiteY18" fmla="*/ 502557 h 898072"/>
              <a:gd name="connsiteX19" fmla="*/ 7086600 w 8022771"/>
              <a:gd name="connsiteY19" fmla="*/ 556986 h 898072"/>
              <a:gd name="connsiteX20" fmla="*/ 7293428 w 8022771"/>
              <a:gd name="connsiteY20" fmla="*/ 687614 h 898072"/>
              <a:gd name="connsiteX21" fmla="*/ 7815943 w 8022771"/>
              <a:gd name="connsiteY21" fmla="*/ 807357 h 898072"/>
              <a:gd name="connsiteX22" fmla="*/ 8022771 w 8022771"/>
              <a:gd name="connsiteY22" fmla="*/ 829129 h 898072"/>
              <a:gd name="connsiteX0" fmla="*/ 0 w 8022771"/>
              <a:gd name="connsiteY0" fmla="*/ 181429 h 898072"/>
              <a:gd name="connsiteX1" fmla="*/ 511628 w 8022771"/>
              <a:gd name="connsiteY1" fmla="*/ 12700 h 898072"/>
              <a:gd name="connsiteX2" fmla="*/ 1219200 w 8022771"/>
              <a:gd name="connsiteY2" fmla="*/ 105229 h 898072"/>
              <a:gd name="connsiteX3" fmla="*/ 1785257 w 8022771"/>
              <a:gd name="connsiteY3" fmla="*/ 633186 h 898072"/>
              <a:gd name="connsiteX4" fmla="*/ 2188028 w 8022771"/>
              <a:gd name="connsiteY4" fmla="*/ 698500 h 898072"/>
              <a:gd name="connsiteX5" fmla="*/ 2503714 w 8022771"/>
              <a:gd name="connsiteY5" fmla="*/ 393700 h 898072"/>
              <a:gd name="connsiteX6" fmla="*/ 2732314 w 8022771"/>
              <a:gd name="connsiteY6" fmla="*/ 197757 h 898072"/>
              <a:gd name="connsiteX7" fmla="*/ 2895600 w 8022771"/>
              <a:gd name="connsiteY7" fmla="*/ 181429 h 898072"/>
              <a:gd name="connsiteX8" fmla="*/ 3124200 w 8022771"/>
              <a:gd name="connsiteY8" fmla="*/ 181429 h 898072"/>
              <a:gd name="connsiteX9" fmla="*/ 3429000 w 8022771"/>
              <a:gd name="connsiteY9" fmla="*/ 181429 h 898072"/>
              <a:gd name="connsiteX10" fmla="*/ 3592285 w 8022771"/>
              <a:gd name="connsiteY10" fmla="*/ 241300 h 898072"/>
              <a:gd name="connsiteX11" fmla="*/ 4191000 w 8022771"/>
              <a:gd name="connsiteY11" fmla="*/ 257629 h 898072"/>
              <a:gd name="connsiteX12" fmla="*/ 4343400 w 8022771"/>
              <a:gd name="connsiteY12" fmla="*/ 333829 h 898072"/>
              <a:gd name="connsiteX13" fmla="*/ 4724400 w 8022771"/>
              <a:gd name="connsiteY13" fmla="*/ 333829 h 898072"/>
              <a:gd name="connsiteX14" fmla="*/ 5105400 w 8022771"/>
              <a:gd name="connsiteY14" fmla="*/ 524329 h 898072"/>
              <a:gd name="connsiteX15" fmla="*/ 5606143 w 8022771"/>
              <a:gd name="connsiteY15" fmla="*/ 818243 h 898072"/>
              <a:gd name="connsiteX16" fmla="*/ 6106885 w 8022771"/>
              <a:gd name="connsiteY16" fmla="*/ 861786 h 898072"/>
              <a:gd name="connsiteX17" fmla="*/ 6357257 w 8022771"/>
              <a:gd name="connsiteY17" fmla="*/ 600529 h 898072"/>
              <a:gd name="connsiteX18" fmla="*/ 6781800 w 8022771"/>
              <a:gd name="connsiteY18" fmla="*/ 502557 h 898072"/>
              <a:gd name="connsiteX19" fmla="*/ 7086600 w 8022771"/>
              <a:gd name="connsiteY19" fmla="*/ 556986 h 898072"/>
              <a:gd name="connsiteX20" fmla="*/ 7293428 w 8022771"/>
              <a:gd name="connsiteY20" fmla="*/ 687614 h 898072"/>
              <a:gd name="connsiteX21" fmla="*/ 7815943 w 8022771"/>
              <a:gd name="connsiteY21" fmla="*/ 807357 h 898072"/>
              <a:gd name="connsiteX22" fmla="*/ 8022771 w 8022771"/>
              <a:gd name="connsiteY22" fmla="*/ 829129 h 898072"/>
              <a:gd name="connsiteX0" fmla="*/ 0 w 8022771"/>
              <a:gd name="connsiteY0" fmla="*/ 168728 h 885371"/>
              <a:gd name="connsiteX1" fmla="*/ 533400 w 8022771"/>
              <a:gd name="connsiteY1" fmla="*/ 16327 h 885371"/>
              <a:gd name="connsiteX2" fmla="*/ 1219200 w 8022771"/>
              <a:gd name="connsiteY2" fmla="*/ 92528 h 885371"/>
              <a:gd name="connsiteX3" fmla="*/ 1785257 w 8022771"/>
              <a:gd name="connsiteY3" fmla="*/ 620485 h 885371"/>
              <a:gd name="connsiteX4" fmla="*/ 2188028 w 8022771"/>
              <a:gd name="connsiteY4" fmla="*/ 685799 h 885371"/>
              <a:gd name="connsiteX5" fmla="*/ 2503714 w 8022771"/>
              <a:gd name="connsiteY5" fmla="*/ 380999 h 885371"/>
              <a:gd name="connsiteX6" fmla="*/ 2732314 w 8022771"/>
              <a:gd name="connsiteY6" fmla="*/ 185056 h 885371"/>
              <a:gd name="connsiteX7" fmla="*/ 2895600 w 8022771"/>
              <a:gd name="connsiteY7" fmla="*/ 168728 h 885371"/>
              <a:gd name="connsiteX8" fmla="*/ 3124200 w 8022771"/>
              <a:gd name="connsiteY8" fmla="*/ 168728 h 885371"/>
              <a:gd name="connsiteX9" fmla="*/ 3429000 w 8022771"/>
              <a:gd name="connsiteY9" fmla="*/ 168728 h 885371"/>
              <a:gd name="connsiteX10" fmla="*/ 3592285 w 8022771"/>
              <a:gd name="connsiteY10" fmla="*/ 228599 h 885371"/>
              <a:gd name="connsiteX11" fmla="*/ 4191000 w 8022771"/>
              <a:gd name="connsiteY11" fmla="*/ 244928 h 885371"/>
              <a:gd name="connsiteX12" fmla="*/ 4343400 w 8022771"/>
              <a:gd name="connsiteY12" fmla="*/ 321128 h 885371"/>
              <a:gd name="connsiteX13" fmla="*/ 4724400 w 8022771"/>
              <a:gd name="connsiteY13" fmla="*/ 321128 h 885371"/>
              <a:gd name="connsiteX14" fmla="*/ 5105400 w 8022771"/>
              <a:gd name="connsiteY14" fmla="*/ 511628 h 885371"/>
              <a:gd name="connsiteX15" fmla="*/ 5606143 w 8022771"/>
              <a:gd name="connsiteY15" fmla="*/ 805542 h 885371"/>
              <a:gd name="connsiteX16" fmla="*/ 6106885 w 8022771"/>
              <a:gd name="connsiteY16" fmla="*/ 849085 h 885371"/>
              <a:gd name="connsiteX17" fmla="*/ 6357257 w 8022771"/>
              <a:gd name="connsiteY17" fmla="*/ 587828 h 885371"/>
              <a:gd name="connsiteX18" fmla="*/ 6781800 w 8022771"/>
              <a:gd name="connsiteY18" fmla="*/ 489856 h 885371"/>
              <a:gd name="connsiteX19" fmla="*/ 7086600 w 8022771"/>
              <a:gd name="connsiteY19" fmla="*/ 544285 h 885371"/>
              <a:gd name="connsiteX20" fmla="*/ 7293428 w 8022771"/>
              <a:gd name="connsiteY20" fmla="*/ 674913 h 885371"/>
              <a:gd name="connsiteX21" fmla="*/ 7815943 w 8022771"/>
              <a:gd name="connsiteY21" fmla="*/ 794656 h 885371"/>
              <a:gd name="connsiteX22" fmla="*/ 8022771 w 8022771"/>
              <a:gd name="connsiteY22" fmla="*/ 816428 h 885371"/>
              <a:gd name="connsiteX0" fmla="*/ 0 w 8022771"/>
              <a:gd name="connsiteY0" fmla="*/ 152401 h 869044"/>
              <a:gd name="connsiteX1" fmla="*/ 533400 w 8022771"/>
              <a:gd name="connsiteY1" fmla="*/ 0 h 869044"/>
              <a:gd name="connsiteX2" fmla="*/ 1219200 w 8022771"/>
              <a:gd name="connsiteY2" fmla="*/ 152400 h 869044"/>
              <a:gd name="connsiteX3" fmla="*/ 1785257 w 8022771"/>
              <a:gd name="connsiteY3" fmla="*/ 604158 h 869044"/>
              <a:gd name="connsiteX4" fmla="*/ 2188028 w 8022771"/>
              <a:gd name="connsiteY4" fmla="*/ 669472 h 869044"/>
              <a:gd name="connsiteX5" fmla="*/ 2503714 w 8022771"/>
              <a:gd name="connsiteY5" fmla="*/ 364672 h 869044"/>
              <a:gd name="connsiteX6" fmla="*/ 2732314 w 8022771"/>
              <a:gd name="connsiteY6" fmla="*/ 168729 h 869044"/>
              <a:gd name="connsiteX7" fmla="*/ 2895600 w 8022771"/>
              <a:gd name="connsiteY7" fmla="*/ 152401 h 869044"/>
              <a:gd name="connsiteX8" fmla="*/ 3124200 w 8022771"/>
              <a:gd name="connsiteY8" fmla="*/ 152401 h 869044"/>
              <a:gd name="connsiteX9" fmla="*/ 3429000 w 8022771"/>
              <a:gd name="connsiteY9" fmla="*/ 152401 h 869044"/>
              <a:gd name="connsiteX10" fmla="*/ 3592285 w 8022771"/>
              <a:gd name="connsiteY10" fmla="*/ 212272 h 869044"/>
              <a:gd name="connsiteX11" fmla="*/ 4191000 w 8022771"/>
              <a:gd name="connsiteY11" fmla="*/ 228601 h 869044"/>
              <a:gd name="connsiteX12" fmla="*/ 4343400 w 8022771"/>
              <a:gd name="connsiteY12" fmla="*/ 304801 h 869044"/>
              <a:gd name="connsiteX13" fmla="*/ 4724400 w 8022771"/>
              <a:gd name="connsiteY13" fmla="*/ 304801 h 869044"/>
              <a:gd name="connsiteX14" fmla="*/ 5105400 w 8022771"/>
              <a:gd name="connsiteY14" fmla="*/ 495301 h 869044"/>
              <a:gd name="connsiteX15" fmla="*/ 5606143 w 8022771"/>
              <a:gd name="connsiteY15" fmla="*/ 789215 h 869044"/>
              <a:gd name="connsiteX16" fmla="*/ 6106885 w 8022771"/>
              <a:gd name="connsiteY16" fmla="*/ 832758 h 869044"/>
              <a:gd name="connsiteX17" fmla="*/ 6357257 w 8022771"/>
              <a:gd name="connsiteY17" fmla="*/ 571501 h 869044"/>
              <a:gd name="connsiteX18" fmla="*/ 6781800 w 8022771"/>
              <a:gd name="connsiteY18" fmla="*/ 473529 h 869044"/>
              <a:gd name="connsiteX19" fmla="*/ 7086600 w 8022771"/>
              <a:gd name="connsiteY19" fmla="*/ 527958 h 869044"/>
              <a:gd name="connsiteX20" fmla="*/ 7293428 w 8022771"/>
              <a:gd name="connsiteY20" fmla="*/ 658586 h 869044"/>
              <a:gd name="connsiteX21" fmla="*/ 7815943 w 8022771"/>
              <a:gd name="connsiteY21" fmla="*/ 778329 h 869044"/>
              <a:gd name="connsiteX22" fmla="*/ 8022771 w 8022771"/>
              <a:gd name="connsiteY22" fmla="*/ 800101 h 869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022771" h="869044">
                <a:moveTo>
                  <a:pt x="0" y="152401"/>
                </a:moveTo>
                <a:cubicBezTo>
                  <a:pt x="85271" y="78015"/>
                  <a:pt x="330200" y="0"/>
                  <a:pt x="533400" y="0"/>
                </a:cubicBezTo>
                <a:cubicBezTo>
                  <a:pt x="736600" y="0"/>
                  <a:pt x="1017815" y="59872"/>
                  <a:pt x="1219200" y="152400"/>
                </a:cubicBezTo>
                <a:cubicBezTo>
                  <a:pt x="1431472" y="255814"/>
                  <a:pt x="1623786" y="517979"/>
                  <a:pt x="1785257" y="604158"/>
                </a:cubicBezTo>
                <a:cubicBezTo>
                  <a:pt x="1946728" y="690337"/>
                  <a:pt x="2068285" y="709386"/>
                  <a:pt x="2188028" y="669472"/>
                </a:cubicBezTo>
                <a:cubicBezTo>
                  <a:pt x="2307771" y="629558"/>
                  <a:pt x="2413000" y="448129"/>
                  <a:pt x="2503714" y="364672"/>
                </a:cubicBezTo>
                <a:cubicBezTo>
                  <a:pt x="2594428" y="281215"/>
                  <a:pt x="2667000" y="204107"/>
                  <a:pt x="2732314" y="168729"/>
                </a:cubicBezTo>
                <a:cubicBezTo>
                  <a:pt x="2797628" y="133351"/>
                  <a:pt x="2830286" y="155122"/>
                  <a:pt x="2895600" y="152401"/>
                </a:cubicBezTo>
                <a:cubicBezTo>
                  <a:pt x="2960914" y="149680"/>
                  <a:pt x="3035300" y="152401"/>
                  <a:pt x="3124200" y="152401"/>
                </a:cubicBezTo>
                <a:cubicBezTo>
                  <a:pt x="3213100" y="152401"/>
                  <a:pt x="3350986" y="142423"/>
                  <a:pt x="3429000" y="152401"/>
                </a:cubicBezTo>
                <a:cubicBezTo>
                  <a:pt x="3507014" y="162380"/>
                  <a:pt x="3465285" y="199572"/>
                  <a:pt x="3592285" y="212272"/>
                </a:cubicBezTo>
                <a:cubicBezTo>
                  <a:pt x="3719285" y="224972"/>
                  <a:pt x="4065814" y="213180"/>
                  <a:pt x="4191000" y="228601"/>
                </a:cubicBezTo>
                <a:cubicBezTo>
                  <a:pt x="4316186" y="244022"/>
                  <a:pt x="4254500" y="292101"/>
                  <a:pt x="4343400" y="304801"/>
                </a:cubicBezTo>
                <a:cubicBezTo>
                  <a:pt x="4432300" y="317501"/>
                  <a:pt x="4597400" y="273051"/>
                  <a:pt x="4724400" y="304801"/>
                </a:cubicBezTo>
                <a:cubicBezTo>
                  <a:pt x="4851400" y="336551"/>
                  <a:pt x="4958443" y="414565"/>
                  <a:pt x="5105400" y="495301"/>
                </a:cubicBezTo>
                <a:cubicBezTo>
                  <a:pt x="5252357" y="576037"/>
                  <a:pt x="5439229" y="732972"/>
                  <a:pt x="5606143" y="789215"/>
                </a:cubicBezTo>
                <a:cubicBezTo>
                  <a:pt x="5773057" y="845458"/>
                  <a:pt x="5981699" y="869044"/>
                  <a:pt x="6106885" y="832758"/>
                </a:cubicBezTo>
                <a:cubicBezTo>
                  <a:pt x="6232071" y="796472"/>
                  <a:pt x="6244771" y="631373"/>
                  <a:pt x="6357257" y="571501"/>
                </a:cubicBezTo>
                <a:cubicBezTo>
                  <a:pt x="6469743" y="511630"/>
                  <a:pt x="6660243" y="480786"/>
                  <a:pt x="6781800" y="473529"/>
                </a:cubicBezTo>
                <a:cubicBezTo>
                  <a:pt x="6903357" y="466272"/>
                  <a:pt x="7001329" y="497115"/>
                  <a:pt x="7086600" y="527958"/>
                </a:cubicBezTo>
                <a:cubicBezTo>
                  <a:pt x="7171871" y="558801"/>
                  <a:pt x="7171871" y="616858"/>
                  <a:pt x="7293428" y="658586"/>
                </a:cubicBezTo>
                <a:cubicBezTo>
                  <a:pt x="7414985" y="700315"/>
                  <a:pt x="7694386" y="754743"/>
                  <a:pt x="7815943" y="778329"/>
                </a:cubicBezTo>
                <a:cubicBezTo>
                  <a:pt x="7937500" y="801915"/>
                  <a:pt x="7980135" y="801008"/>
                  <a:pt x="8022771" y="800101"/>
                </a:cubicBezTo>
              </a:path>
            </a:pathLst>
          </a:custGeom>
          <a:ln w="25400">
            <a:solidFill>
              <a:srgbClr val="B5842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Rockwell" panose="02060603020205020403" pitchFamily="18" charset="0"/>
            </a:endParaRPr>
          </a:p>
        </p:txBody>
      </p:sp>
      <p:sp>
        <p:nvSpPr>
          <p:cNvPr id="50" name="TextBox 49"/>
          <p:cNvSpPr txBox="1"/>
          <p:nvPr/>
        </p:nvSpPr>
        <p:spPr>
          <a:xfrm>
            <a:off x="7772401" y="5638799"/>
            <a:ext cx="662361" cy="369332"/>
          </a:xfrm>
          <a:prstGeom prst="rect">
            <a:avLst/>
          </a:prstGeom>
          <a:noFill/>
        </p:spPr>
        <p:txBody>
          <a:bodyPr wrap="none" rtlCol="0">
            <a:spAutoFit/>
          </a:bodyPr>
          <a:lstStyle/>
          <a:p>
            <a:r>
              <a:rPr lang="en-US" dirty="0">
                <a:solidFill>
                  <a:schemeClr val="accent3">
                    <a:lumMod val="75000"/>
                  </a:schemeClr>
                </a:solidFill>
                <a:effectLst>
                  <a:outerShdw blurRad="38100" dist="38100" dir="2700000" algn="tl">
                    <a:srgbClr val="000000">
                      <a:alpha val="43137"/>
                    </a:srgbClr>
                  </a:outerShdw>
                </a:effectLst>
                <a:latin typeface="Rockwell" panose="02060603020205020403" pitchFamily="18" charset="0"/>
              </a:rPr>
              <a:t>pool</a:t>
            </a:r>
          </a:p>
        </p:txBody>
      </p:sp>
      <p:sp>
        <p:nvSpPr>
          <p:cNvPr id="51" name="TextBox 50"/>
          <p:cNvSpPr txBox="1"/>
          <p:nvPr/>
        </p:nvSpPr>
        <p:spPr>
          <a:xfrm>
            <a:off x="3886201" y="5410199"/>
            <a:ext cx="662361" cy="369332"/>
          </a:xfrm>
          <a:prstGeom prst="rect">
            <a:avLst/>
          </a:prstGeom>
          <a:noFill/>
        </p:spPr>
        <p:txBody>
          <a:bodyPr wrap="none" rtlCol="0">
            <a:spAutoFit/>
          </a:bodyPr>
          <a:lstStyle/>
          <a:p>
            <a:r>
              <a:rPr lang="en-US" dirty="0">
                <a:solidFill>
                  <a:schemeClr val="accent3">
                    <a:lumMod val="75000"/>
                  </a:schemeClr>
                </a:solidFill>
                <a:effectLst>
                  <a:outerShdw blurRad="38100" dist="38100" dir="2700000" algn="tl">
                    <a:srgbClr val="000000">
                      <a:alpha val="43137"/>
                    </a:srgbClr>
                  </a:outerShdw>
                </a:effectLst>
                <a:latin typeface="Rockwell" panose="02060603020205020403" pitchFamily="18" charset="0"/>
              </a:rPr>
              <a:t>pool</a:t>
            </a:r>
          </a:p>
        </p:txBody>
      </p:sp>
      <p:cxnSp>
        <p:nvCxnSpPr>
          <p:cNvPr id="36" name="Straight Connector 35"/>
          <p:cNvCxnSpPr/>
          <p:nvPr/>
        </p:nvCxnSpPr>
        <p:spPr>
          <a:xfrm>
            <a:off x="6096000" y="4800600"/>
            <a:ext cx="0" cy="838200"/>
          </a:xfrm>
          <a:prstGeom prst="line">
            <a:avLst/>
          </a:prstGeom>
          <a:ln w="25400">
            <a:solidFill>
              <a:srgbClr val="C00000"/>
            </a:solidFill>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1524000" y="4191000"/>
            <a:ext cx="9144000" cy="0"/>
          </a:xfrm>
          <a:prstGeom prst="line">
            <a:avLst/>
          </a:prstGeom>
          <a:ln w="15875">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247049" y="4016828"/>
            <a:ext cx="2230162" cy="369332"/>
          </a:xfrm>
          <a:prstGeom prst="rect">
            <a:avLst/>
          </a:prstGeom>
          <a:solidFill>
            <a:schemeClr val="tx1"/>
          </a:solidFill>
        </p:spPr>
        <p:txBody>
          <a:bodyPr wrap="none" rtlCol="0">
            <a:spAutoFit/>
          </a:bodyPr>
          <a:lstStyle/>
          <a:p>
            <a:r>
              <a:rPr lang="en-US" dirty="0">
                <a:solidFill>
                  <a:srgbClr val="996633"/>
                </a:solidFill>
                <a:effectLst>
                  <a:outerShdw blurRad="38100" dist="38100" dir="2700000" algn="tl">
                    <a:srgbClr val="000000">
                      <a:alpha val="43137"/>
                    </a:srgbClr>
                  </a:outerShdw>
                </a:effectLst>
                <a:latin typeface="Rockwell" panose="02060603020205020403" pitchFamily="18" charset="0"/>
              </a:rPr>
              <a:t>Riffle Cross Section</a:t>
            </a:r>
          </a:p>
        </p:txBody>
      </p:sp>
      <p:sp>
        <p:nvSpPr>
          <p:cNvPr id="56" name="TextBox 55"/>
          <p:cNvSpPr txBox="1"/>
          <p:nvPr/>
        </p:nvSpPr>
        <p:spPr>
          <a:xfrm>
            <a:off x="8915401" y="304800"/>
            <a:ext cx="1216359" cy="369332"/>
          </a:xfrm>
          <a:prstGeom prst="rect">
            <a:avLst/>
          </a:prstGeom>
          <a:noFill/>
        </p:spPr>
        <p:txBody>
          <a:bodyPr wrap="none" rtlCol="0">
            <a:spAutoFit/>
          </a:bodyPr>
          <a:lstStyle/>
          <a:p>
            <a:r>
              <a:rPr lang="en-US" dirty="0">
                <a:latin typeface="Rockwell" panose="02060603020205020403" pitchFamily="18" charset="0"/>
              </a:rPr>
              <a:t>Plan View</a:t>
            </a:r>
          </a:p>
        </p:txBody>
      </p:sp>
      <p:sp>
        <p:nvSpPr>
          <p:cNvPr id="57" name="TextBox 56"/>
          <p:cNvSpPr txBox="1"/>
          <p:nvPr/>
        </p:nvSpPr>
        <p:spPr>
          <a:xfrm>
            <a:off x="8850084" y="4201886"/>
            <a:ext cx="1451423" cy="369332"/>
          </a:xfrm>
          <a:prstGeom prst="rect">
            <a:avLst/>
          </a:prstGeom>
          <a:noFill/>
        </p:spPr>
        <p:txBody>
          <a:bodyPr wrap="none" rtlCol="0">
            <a:spAutoFit/>
          </a:bodyPr>
          <a:lstStyle/>
          <a:p>
            <a:r>
              <a:rPr lang="en-US" dirty="0">
                <a:latin typeface="Rockwell" panose="02060603020205020403" pitchFamily="18" charset="0"/>
              </a:rPr>
              <a:t>Profile View</a:t>
            </a:r>
          </a:p>
        </p:txBody>
      </p:sp>
      <p:sp>
        <p:nvSpPr>
          <p:cNvPr id="58" name="Title 1"/>
          <p:cNvSpPr txBox="1">
            <a:spLocks/>
          </p:cNvSpPr>
          <p:nvPr/>
        </p:nvSpPr>
        <p:spPr>
          <a:xfrm>
            <a:off x="1524000" y="0"/>
            <a:ext cx="9144000" cy="990600"/>
          </a:xfrm>
          <a:prstGeom prst="rect">
            <a:avLst/>
          </a:prstGeom>
        </p:spPr>
        <p:txBody>
          <a:bodyPr>
            <a:noAutofit/>
          </a:bodyPr>
          <a:lstStyle/>
          <a:p>
            <a:pPr algn="ctr">
              <a:spcBef>
                <a:spcPct val="0"/>
              </a:spcBef>
              <a:defRPr/>
            </a:pPr>
            <a:r>
              <a:rPr lang="en-US" sz="4000" dirty="0">
                <a:latin typeface="Century Gothic" panose="020B0502020202020204" pitchFamily="34" charset="0"/>
                <a:ea typeface="+mj-ea"/>
                <a:cs typeface="+mj-cs"/>
              </a:rPr>
              <a:t>Site Selection</a:t>
            </a:r>
          </a:p>
        </p:txBody>
      </p:sp>
      <p:cxnSp>
        <p:nvCxnSpPr>
          <p:cNvPr id="60" name="Straight Arrow Connector 59"/>
          <p:cNvCxnSpPr/>
          <p:nvPr/>
        </p:nvCxnSpPr>
        <p:spPr>
          <a:xfrm flipH="1">
            <a:off x="9067800" y="1828800"/>
            <a:ext cx="685800" cy="0"/>
          </a:xfrm>
          <a:prstGeom prst="straightConnector1">
            <a:avLst/>
          </a:prstGeom>
          <a:ln>
            <a:headEnd type="stealth"/>
            <a:tailEnd type="non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flipV="1">
            <a:off x="9067800" y="5105400"/>
            <a:ext cx="762000" cy="76200"/>
          </a:xfrm>
          <a:prstGeom prst="straightConnector1">
            <a:avLst/>
          </a:prstGeom>
          <a:ln>
            <a:headEnd type="stealth"/>
            <a:tailEnd type="none"/>
          </a:ln>
        </p:spPr>
        <p:style>
          <a:lnRef idx="1">
            <a:schemeClr val="accent1"/>
          </a:lnRef>
          <a:fillRef idx="0">
            <a:schemeClr val="accent1"/>
          </a:fillRef>
          <a:effectRef idx="0">
            <a:schemeClr val="accent1"/>
          </a:effectRef>
          <a:fontRef idx="minor">
            <a:schemeClr val="tx1"/>
          </a:fontRef>
        </p:style>
      </p:cxnSp>
      <p:sp>
        <p:nvSpPr>
          <p:cNvPr id="64" name="Freeform 63"/>
          <p:cNvSpPr/>
          <p:nvPr/>
        </p:nvSpPr>
        <p:spPr>
          <a:xfrm>
            <a:off x="4114801" y="1657351"/>
            <a:ext cx="2388129" cy="1739899"/>
          </a:xfrm>
          <a:custGeom>
            <a:avLst/>
            <a:gdLst>
              <a:gd name="connsiteX0" fmla="*/ 885825 w 1390650"/>
              <a:gd name="connsiteY0" fmla="*/ 361950 h 1647825"/>
              <a:gd name="connsiteX1" fmla="*/ 885825 w 1390650"/>
              <a:gd name="connsiteY1" fmla="*/ 361950 h 1647825"/>
              <a:gd name="connsiteX2" fmla="*/ 809625 w 1390650"/>
              <a:gd name="connsiteY2" fmla="*/ 333375 h 1647825"/>
              <a:gd name="connsiteX3" fmla="*/ 781050 w 1390650"/>
              <a:gd name="connsiteY3" fmla="*/ 323850 h 1647825"/>
              <a:gd name="connsiteX4" fmla="*/ 723900 w 1390650"/>
              <a:gd name="connsiteY4" fmla="*/ 276225 h 1647825"/>
              <a:gd name="connsiteX5" fmla="*/ 666750 w 1390650"/>
              <a:gd name="connsiteY5" fmla="*/ 238125 h 1647825"/>
              <a:gd name="connsiteX6" fmla="*/ 295275 w 1390650"/>
              <a:gd name="connsiteY6" fmla="*/ 0 h 1647825"/>
              <a:gd name="connsiteX7" fmla="*/ 152400 w 1390650"/>
              <a:gd name="connsiteY7" fmla="*/ 0 h 1647825"/>
              <a:gd name="connsiteX8" fmla="*/ 19050 w 1390650"/>
              <a:gd name="connsiteY8" fmla="*/ 66675 h 1647825"/>
              <a:gd name="connsiteX9" fmla="*/ 0 w 1390650"/>
              <a:gd name="connsiteY9" fmla="*/ 180975 h 1647825"/>
              <a:gd name="connsiteX10" fmla="*/ 47625 w 1390650"/>
              <a:gd name="connsiteY10" fmla="*/ 285750 h 1647825"/>
              <a:gd name="connsiteX11" fmla="*/ 76200 w 1390650"/>
              <a:gd name="connsiteY11" fmla="*/ 438150 h 1647825"/>
              <a:gd name="connsiteX12" fmla="*/ 266700 w 1390650"/>
              <a:gd name="connsiteY12" fmla="*/ 638175 h 1647825"/>
              <a:gd name="connsiteX13" fmla="*/ 495300 w 1390650"/>
              <a:gd name="connsiteY13" fmla="*/ 771525 h 1647825"/>
              <a:gd name="connsiteX14" fmla="*/ 581025 w 1390650"/>
              <a:gd name="connsiteY14" fmla="*/ 1057275 h 1647825"/>
              <a:gd name="connsiteX15" fmla="*/ 657225 w 1390650"/>
              <a:gd name="connsiteY15" fmla="*/ 1285875 h 1647825"/>
              <a:gd name="connsiteX16" fmla="*/ 723900 w 1390650"/>
              <a:gd name="connsiteY16" fmla="*/ 1409700 h 1647825"/>
              <a:gd name="connsiteX17" fmla="*/ 1057275 w 1390650"/>
              <a:gd name="connsiteY17" fmla="*/ 1581150 h 1647825"/>
              <a:gd name="connsiteX18" fmla="*/ 1323975 w 1390650"/>
              <a:gd name="connsiteY18" fmla="*/ 1647825 h 1647825"/>
              <a:gd name="connsiteX19" fmla="*/ 1390650 w 1390650"/>
              <a:gd name="connsiteY19" fmla="*/ 1400175 h 1647825"/>
              <a:gd name="connsiteX20" fmla="*/ 1304925 w 1390650"/>
              <a:gd name="connsiteY20" fmla="*/ 1162050 h 1647825"/>
              <a:gd name="connsiteX21" fmla="*/ 923925 w 1390650"/>
              <a:gd name="connsiteY21" fmla="*/ 819150 h 1647825"/>
              <a:gd name="connsiteX22" fmla="*/ 952500 w 1390650"/>
              <a:gd name="connsiteY22" fmla="*/ 600075 h 1647825"/>
              <a:gd name="connsiteX23" fmla="*/ 885825 w 1390650"/>
              <a:gd name="connsiteY23" fmla="*/ 361950 h 1647825"/>
              <a:gd name="connsiteX0" fmla="*/ 885825 w 1390650"/>
              <a:gd name="connsiteY0" fmla="*/ 361950 h 1647825"/>
              <a:gd name="connsiteX1" fmla="*/ 885825 w 1390650"/>
              <a:gd name="connsiteY1" fmla="*/ 361950 h 1647825"/>
              <a:gd name="connsiteX2" fmla="*/ 809625 w 1390650"/>
              <a:gd name="connsiteY2" fmla="*/ 333375 h 1647825"/>
              <a:gd name="connsiteX3" fmla="*/ 781050 w 1390650"/>
              <a:gd name="connsiteY3" fmla="*/ 323850 h 1647825"/>
              <a:gd name="connsiteX4" fmla="*/ 723900 w 1390650"/>
              <a:gd name="connsiteY4" fmla="*/ 276225 h 1647825"/>
              <a:gd name="connsiteX5" fmla="*/ 666750 w 1390650"/>
              <a:gd name="connsiteY5" fmla="*/ 238125 h 1647825"/>
              <a:gd name="connsiteX6" fmla="*/ 295275 w 1390650"/>
              <a:gd name="connsiteY6" fmla="*/ 0 h 1647825"/>
              <a:gd name="connsiteX7" fmla="*/ 152400 w 1390650"/>
              <a:gd name="connsiteY7" fmla="*/ 0 h 1647825"/>
              <a:gd name="connsiteX8" fmla="*/ 19050 w 1390650"/>
              <a:gd name="connsiteY8" fmla="*/ 66675 h 1647825"/>
              <a:gd name="connsiteX9" fmla="*/ 0 w 1390650"/>
              <a:gd name="connsiteY9" fmla="*/ 180975 h 1647825"/>
              <a:gd name="connsiteX10" fmla="*/ 47625 w 1390650"/>
              <a:gd name="connsiteY10" fmla="*/ 285750 h 1647825"/>
              <a:gd name="connsiteX11" fmla="*/ 76200 w 1390650"/>
              <a:gd name="connsiteY11" fmla="*/ 438150 h 1647825"/>
              <a:gd name="connsiteX12" fmla="*/ 266700 w 1390650"/>
              <a:gd name="connsiteY12" fmla="*/ 638175 h 1647825"/>
              <a:gd name="connsiteX13" fmla="*/ 495300 w 1390650"/>
              <a:gd name="connsiteY13" fmla="*/ 771525 h 1647825"/>
              <a:gd name="connsiteX14" fmla="*/ 581025 w 1390650"/>
              <a:gd name="connsiteY14" fmla="*/ 1057275 h 1647825"/>
              <a:gd name="connsiteX15" fmla="*/ 657225 w 1390650"/>
              <a:gd name="connsiteY15" fmla="*/ 1285875 h 1647825"/>
              <a:gd name="connsiteX16" fmla="*/ 723900 w 1390650"/>
              <a:gd name="connsiteY16" fmla="*/ 1409700 h 1647825"/>
              <a:gd name="connsiteX17" fmla="*/ 1057275 w 1390650"/>
              <a:gd name="connsiteY17" fmla="*/ 1581150 h 1647825"/>
              <a:gd name="connsiteX18" fmla="*/ 1323975 w 1390650"/>
              <a:gd name="connsiteY18" fmla="*/ 1647825 h 1647825"/>
              <a:gd name="connsiteX19" fmla="*/ 1390650 w 1390650"/>
              <a:gd name="connsiteY19" fmla="*/ 1400175 h 1647825"/>
              <a:gd name="connsiteX20" fmla="*/ 1304925 w 1390650"/>
              <a:gd name="connsiteY20" fmla="*/ 1162050 h 1647825"/>
              <a:gd name="connsiteX21" fmla="*/ 923925 w 1390650"/>
              <a:gd name="connsiteY21" fmla="*/ 819150 h 1647825"/>
              <a:gd name="connsiteX22" fmla="*/ 952500 w 1390650"/>
              <a:gd name="connsiteY22" fmla="*/ 600075 h 1647825"/>
              <a:gd name="connsiteX23" fmla="*/ 885825 w 1390650"/>
              <a:gd name="connsiteY23" fmla="*/ 361950 h 1647825"/>
              <a:gd name="connsiteX0" fmla="*/ 885825 w 1390650"/>
              <a:gd name="connsiteY0" fmla="*/ 361950 h 1647825"/>
              <a:gd name="connsiteX1" fmla="*/ 885825 w 1390650"/>
              <a:gd name="connsiteY1" fmla="*/ 361950 h 1647825"/>
              <a:gd name="connsiteX2" fmla="*/ 809625 w 1390650"/>
              <a:gd name="connsiteY2" fmla="*/ 333375 h 1647825"/>
              <a:gd name="connsiteX3" fmla="*/ 781050 w 1390650"/>
              <a:gd name="connsiteY3" fmla="*/ 323850 h 1647825"/>
              <a:gd name="connsiteX4" fmla="*/ 723900 w 1390650"/>
              <a:gd name="connsiteY4" fmla="*/ 276225 h 1647825"/>
              <a:gd name="connsiteX5" fmla="*/ 666750 w 1390650"/>
              <a:gd name="connsiteY5" fmla="*/ 238125 h 1647825"/>
              <a:gd name="connsiteX6" fmla="*/ 295275 w 1390650"/>
              <a:gd name="connsiteY6" fmla="*/ 0 h 1647825"/>
              <a:gd name="connsiteX7" fmla="*/ 152400 w 1390650"/>
              <a:gd name="connsiteY7" fmla="*/ 0 h 1647825"/>
              <a:gd name="connsiteX8" fmla="*/ 19050 w 1390650"/>
              <a:gd name="connsiteY8" fmla="*/ 66675 h 1647825"/>
              <a:gd name="connsiteX9" fmla="*/ 0 w 1390650"/>
              <a:gd name="connsiteY9" fmla="*/ 180975 h 1647825"/>
              <a:gd name="connsiteX10" fmla="*/ 47625 w 1390650"/>
              <a:gd name="connsiteY10" fmla="*/ 285750 h 1647825"/>
              <a:gd name="connsiteX11" fmla="*/ 76200 w 1390650"/>
              <a:gd name="connsiteY11" fmla="*/ 438150 h 1647825"/>
              <a:gd name="connsiteX12" fmla="*/ 266700 w 1390650"/>
              <a:gd name="connsiteY12" fmla="*/ 638175 h 1647825"/>
              <a:gd name="connsiteX13" fmla="*/ 495300 w 1390650"/>
              <a:gd name="connsiteY13" fmla="*/ 771525 h 1647825"/>
              <a:gd name="connsiteX14" fmla="*/ 581025 w 1390650"/>
              <a:gd name="connsiteY14" fmla="*/ 1057275 h 1647825"/>
              <a:gd name="connsiteX15" fmla="*/ 657225 w 1390650"/>
              <a:gd name="connsiteY15" fmla="*/ 1285875 h 1647825"/>
              <a:gd name="connsiteX16" fmla="*/ 723900 w 1390650"/>
              <a:gd name="connsiteY16" fmla="*/ 1409700 h 1647825"/>
              <a:gd name="connsiteX17" fmla="*/ 1057275 w 1390650"/>
              <a:gd name="connsiteY17" fmla="*/ 1581150 h 1647825"/>
              <a:gd name="connsiteX18" fmla="*/ 1323975 w 1390650"/>
              <a:gd name="connsiteY18" fmla="*/ 1647825 h 1647825"/>
              <a:gd name="connsiteX19" fmla="*/ 1390650 w 1390650"/>
              <a:gd name="connsiteY19" fmla="*/ 1400175 h 1647825"/>
              <a:gd name="connsiteX20" fmla="*/ 1304925 w 1390650"/>
              <a:gd name="connsiteY20" fmla="*/ 1162050 h 1647825"/>
              <a:gd name="connsiteX21" fmla="*/ 923925 w 1390650"/>
              <a:gd name="connsiteY21" fmla="*/ 819150 h 1647825"/>
              <a:gd name="connsiteX22" fmla="*/ 952500 w 1390650"/>
              <a:gd name="connsiteY22" fmla="*/ 600075 h 1647825"/>
              <a:gd name="connsiteX23" fmla="*/ 885825 w 1390650"/>
              <a:gd name="connsiteY23" fmla="*/ 361950 h 1647825"/>
              <a:gd name="connsiteX0" fmla="*/ 885825 w 1390650"/>
              <a:gd name="connsiteY0" fmla="*/ 361950 h 1647825"/>
              <a:gd name="connsiteX1" fmla="*/ 885825 w 1390650"/>
              <a:gd name="connsiteY1" fmla="*/ 361950 h 1647825"/>
              <a:gd name="connsiteX2" fmla="*/ 809625 w 1390650"/>
              <a:gd name="connsiteY2" fmla="*/ 333375 h 1647825"/>
              <a:gd name="connsiteX3" fmla="*/ 723900 w 1390650"/>
              <a:gd name="connsiteY3" fmla="*/ 276225 h 1647825"/>
              <a:gd name="connsiteX4" fmla="*/ 666750 w 1390650"/>
              <a:gd name="connsiteY4" fmla="*/ 238125 h 1647825"/>
              <a:gd name="connsiteX5" fmla="*/ 295275 w 1390650"/>
              <a:gd name="connsiteY5" fmla="*/ 0 h 1647825"/>
              <a:gd name="connsiteX6" fmla="*/ 152400 w 1390650"/>
              <a:gd name="connsiteY6" fmla="*/ 0 h 1647825"/>
              <a:gd name="connsiteX7" fmla="*/ 19050 w 1390650"/>
              <a:gd name="connsiteY7" fmla="*/ 66675 h 1647825"/>
              <a:gd name="connsiteX8" fmla="*/ 0 w 1390650"/>
              <a:gd name="connsiteY8" fmla="*/ 180975 h 1647825"/>
              <a:gd name="connsiteX9" fmla="*/ 47625 w 1390650"/>
              <a:gd name="connsiteY9" fmla="*/ 285750 h 1647825"/>
              <a:gd name="connsiteX10" fmla="*/ 76200 w 1390650"/>
              <a:gd name="connsiteY10" fmla="*/ 438150 h 1647825"/>
              <a:gd name="connsiteX11" fmla="*/ 266700 w 1390650"/>
              <a:gd name="connsiteY11" fmla="*/ 638175 h 1647825"/>
              <a:gd name="connsiteX12" fmla="*/ 495300 w 1390650"/>
              <a:gd name="connsiteY12" fmla="*/ 771525 h 1647825"/>
              <a:gd name="connsiteX13" fmla="*/ 581025 w 1390650"/>
              <a:gd name="connsiteY13" fmla="*/ 1057275 h 1647825"/>
              <a:gd name="connsiteX14" fmla="*/ 657225 w 1390650"/>
              <a:gd name="connsiteY14" fmla="*/ 1285875 h 1647825"/>
              <a:gd name="connsiteX15" fmla="*/ 723900 w 1390650"/>
              <a:gd name="connsiteY15" fmla="*/ 1409700 h 1647825"/>
              <a:gd name="connsiteX16" fmla="*/ 1057275 w 1390650"/>
              <a:gd name="connsiteY16" fmla="*/ 1581150 h 1647825"/>
              <a:gd name="connsiteX17" fmla="*/ 1323975 w 1390650"/>
              <a:gd name="connsiteY17" fmla="*/ 1647825 h 1647825"/>
              <a:gd name="connsiteX18" fmla="*/ 1390650 w 1390650"/>
              <a:gd name="connsiteY18" fmla="*/ 1400175 h 1647825"/>
              <a:gd name="connsiteX19" fmla="*/ 1304925 w 1390650"/>
              <a:gd name="connsiteY19" fmla="*/ 1162050 h 1647825"/>
              <a:gd name="connsiteX20" fmla="*/ 923925 w 1390650"/>
              <a:gd name="connsiteY20" fmla="*/ 819150 h 1647825"/>
              <a:gd name="connsiteX21" fmla="*/ 952500 w 1390650"/>
              <a:gd name="connsiteY21" fmla="*/ 600075 h 1647825"/>
              <a:gd name="connsiteX22" fmla="*/ 885825 w 1390650"/>
              <a:gd name="connsiteY22" fmla="*/ 361950 h 1647825"/>
              <a:gd name="connsiteX0" fmla="*/ 885825 w 1390650"/>
              <a:gd name="connsiteY0" fmla="*/ 361950 h 1647825"/>
              <a:gd name="connsiteX1" fmla="*/ 885825 w 1390650"/>
              <a:gd name="connsiteY1" fmla="*/ 361950 h 1647825"/>
              <a:gd name="connsiteX2" fmla="*/ 809625 w 1390650"/>
              <a:gd name="connsiteY2" fmla="*/ 333375 h 1647825"/>
              <a:gd name="connsiteX3" fmla="*/ 666750 w 1390650"/>
              <a:gd name="connsiteY3" fmla="*/ 238125 h 1647825"/>
              <a:gd name="connsiteX4" fmla="*/ 295275 w 1390650"/>
              <a:gd name="connsiteY4" fmla="*/ 0 h 1647825"/>
              <a:gd name="connsiteX5" fmla="*/ 152400 w 1390650"/>
              <a:gd name="connsiteY5" fmla="*/ 0 h 1647825"/>
              <a:gd name="connsiteX6" fmla="*/ 19050 w 1390650"/>
              <a:gd name="connsiteY6" fmla="*/ 66675 h 1647825"/>
              <a:gd name="connsiteX7" fmla="*/ 0 w 1390650"/>
              <a:gd name="connsiteY7" fmla="*/ 180975 h 1647825"/>
              <a:gd name="connsiteX8" fmla="*/ 47625 w 1390650"/>
              <a:gd name="connsiteY8" fmla="*/ 285750 h 1647825"/>
              <a:gd name="connsiteX9" fmla="*/ 76200 w 1390650"/>
              <a:gd name="connsiteY9" fmla="*/ 438150 h 1647825"/>
              <a:gd name="connsiteX10" fmla="*/ 266700 w 1390650"/>
              <a:gd name="connsiteY10" fmla="*/ 638175 h 1647825"/>
              <a:gd name="connsiteX11" fmla="*/ 495300 w 1390650"/>
              <a:gd name="connsiteY11" fmla="*/ 771525 h 1647825"/>
              <a:gd name="connsiteX12" fmla="*/ 581025 w 1390650"/>
              <a:gd name="connsiteY12" fmla="*/ 1057275 h 1647825"/>
              <a:gd name="connsiteX13" fmla="*/ 657225 w 1390650"/>
              <a:gd name="connsiteY13" fmla="*/ 1285875 h 1647825"/>
              <a:gd name="connsiteX14" fmla="*/ 723900 w 1390650"/>
              <a:gd name="connsiteY14" fmla="*/ 1409700 h 1647825"/>
              <a:gd name="connsiteX15" fmla="*/ 1057275 w 1390650"/>
              <a:gd name="connsiteY15" fmla="*/ 1581150 h 1647825"/>
              <a:gd name="connsiteX16" fmla="*/ 1323975 w 1390650"/>
              <a:gd name="connsiteY16" fmla="*/ 1647825 h 1647825"/>
              <a:gd name="connsiteX17" fmla="*/ 1390650 w 1390650"/>
              <a:gd name="connsiteY17" fmla="*/ 1400175 h 1647825"/>
              <a:gd name="connsiteX18" fmla="*/ 1304925 w 1390650"/>
              <a:gd name="connsiteY18" fmla="*/ 1162050 h 1647825"/>
              <a:gd name="connsiteX19" fmla="*/ 923925 w 1390650"/>
              <a:gd name="connsiteY19" fmla="*/ 819150 h 1647825"/>
              <a:gd name="connsiteX20" fmla="*/ 952500 w 1390650"/>
              <a:gd name="connsiteY20" fmla="*/ 600075 h 1647825"/>
              <a:gd name="connsiteX21" fmla="*/ 885825 w 1390650"/>
              <a:gd name="connsiteY21" fmla="*/ 361950 h 1647825"/>
              <a:gd name="connsiteX0" fmla="*/ 952500 w 1390650"/>
              <a:gd name="connsiteY0" fmla="*/ 600075 h 1647825"/>
              <a:gd name="connsiteX1" fmla="*/ 885825 w 1390650"/>
              <a:gd name="connsiteY1" fmla="*/ 361950 h 1647825"/>
              <a:gd name="connsiteX2" fmla="*/ 809625 w 1390650"/>
              <a:gd name="connsiteY2" fmla="*/ 333375 h 1647825"/>
              <a:gd name="connsiteX3" fmla="*/ 666750 w 1390650"/>
              <a:gd name="connsiteY3" fmla="*/ 238125 h 1647825"/>
              <a:gd name="connsiteX4" fmla="*/ 295275 w 1390650"/>
              <a:gd name="connsiteY4" fmla="*/ 0 h 1647825"/>
              <a:gd name="connsiteX5" fmla="*/ 152400 w 1390650"/>
              <a:gd name="connsiteY5" fmla="*/ 0 h 1647825"/>
              <a:gd name="connsiteX6" fmla="*/ 19050 w 1390650"/>
              <a:gd name="connsiteY6" fmla="*/ 66675 h 1647825"/>
              <a:gd name="connsiteX7" fmla="*/ 0 w 1390650"/>
              <a:gd name="connsiteY7" fmla="*/ 180975 h 1647825"/>
              <a:gd name="connsiteX8" fmla="*/ 47625 w 1390650"/>
              <a:gd name="connsiteY8" fmla="*/ 285750 h 1647825"/>
              <a:gd name="connsiteX9" fmla="*/ 76200 w 1390650"/>
              <a:gd name="connsiteY9" fmla="*/ 438150 h 1647825"/>
              <a:gd name="connsiteX10" fmla="*/ 266700 w 1390650"/>
              <a:gd name="connsiteY10" fmla="*/ 638175 h 1647825"/>
              <a:gd name="connsiteX11" fmla="*/ 495300 w 1390650"/>
              <a:gd name="connsiteY11" fmla="*/ 771525 h 1647825"/>
              <a:gd name="connsiteX12" fmla="*/ 581025 w 1390650"/>
              <a:gd name="connsiteY12" fmla="*/ 1057275 h 1647825"/>
              <a:gd name="connsiteX13" fmla="*/ 657225 w 1390650"/>
              <a:gd name="connsiteY13" fmla="*/ 1285875 h 1647825"/>
              <a:gd name="connsiteX14" fmla="*/ 723900 w 1390650"/>
              <a:gd name="connsiteY14" fmla="*/ 1409700 h 1647825"/>
              <a:gd name="connsiteX15" fmla="*/ 1057275 w 1390650"/>
              <a:gd name="connsiteY15" fmla="*/ 1581150 h 1647825"/>
              <a:gd name="connsiteX16" fmla="*/ 1323975 w 1390650"/>
              <a:gd name="connsiteY16" fmla="*/ 1647825 h 1647825"/>
              <a:gd name="connsiteX17" fmla="*/ 1390650 w 1390650"/>
              <a:gd name="connsiteY17" fmla="*/ 1400175 h 1647825"/>
              <a:gd name="connsiteX18" fmla="*/ 1304925 w 1390650"/>
              <a:gd name="connsiteY18" fmla="*/ 1162050 h 1647825"/>
              <a:gd name="connsiteX19" fmla="*/ 923925 w 1390650"/>
              <a:gd name="connsiteY19" fmla="*/ 819150 h 1647825"/>
              <a:gd name="connsiteX20" fmla="*/ 952500 w 1390650"/>
              <a:gd name="connsiteY20" fmla="*/ 600075 h 1647825"/>
              <a:gd name="connsiteX0" fmla="*/ 933450 w 1371600"/>
              <a:gd name="connsiteY0" fmla="*/ 600075 h 1647825"/>
              <a:gd name="connsiteX1" fmla="*/ 866775 w 1371600"/>
              <a:gd name="connsiteY1" fmla="*/ 361950 h 1647825"/>
              <a:gd name="connsiteX2" fmla="*/ 790575 w 1371600"/>
              <a:gd name="connsiteY2" fmla="*/ 333375 h 1647825"/>
              <a:gd name="connsiteX3" fmla="*/ 647700 w 1371600"/>
              <a:gd name="connsiteY3" fmla="*/ 238125 h 1647825"/>
              <a:gd name="connsiteX4" fmla="*/ 276225 w 1371600"/>
              <a:gd name="connsiteY4" fmla="*/ 0 h 1647825"/>
              <a:gd name="connsiteX5" fmla="*/ 133350 w 1371600"/>
              <a:gd name="connsiteY5" fmla="*/ 0 h 1647825"/>
              <a:gd name="connsiteX6" fmla="*/ 0 w 1371600"/>
              <a:gd name="connsiteY6" fmla="*/ 66675 h 1647825"/>
              <a:gd name="connsiteX7" fmla="*/ 28575 w 1371600"/>
              <a:gd name="connsiteY7" fmla="*/ 285750 h 1647825"/>
              <a:gd name="connsiteX8" fmla="*/ 57150 w 1371600"/>
              <a:gd name="connsiteY8" fmla="*/ 438150 h 1647825"/>
              <a:gd name="connsiteX9" fmla="*/ 247650 w 1371600"/>
              <a:gd name="connsiteY9" fmla="*/ 638175 h 1647825"/>
              <a:gd name="connsiteX10" fmla="*/ 476250 w 1371600"/>
              <a:gd name="connsiteY10" fmla="*/ 771525 h 1647825"/>
              <a:gd name="connsiteX11" fmla="*/ 561975 w 1371600"/>
              <a:gd name="connsiteY11" fmla="*/ 1057275 h 1647825"/>
              <a:gd name="connsiteX12" fmla="*/ 638175 w 1371600"/>
              <a:gd name="connsiteY12" fmla="*/ 1285875 h 1647825"/>
              <a:gd name="connsiteX13" fmla="*/ 704850 w 1371600"/>
              <a:gd name="connsiteY13" fmla="*/ 1409700 h 1647825"/>
              <a:gd name="connsiteX14" fmla="*/ 1038225 w 1371600"/>
              <a:gd name="connsiteY14" fmla="*/ 1581150 h 1647825"/>
              <a:gd name="connsiteX15" fmla="*/ 1304925 w 1371600"/>
              <a:gd name="connsiteY15" fmla="*/ 1647825 h 1647825"/>
              <a:gd name="connsiteX16" fmla="*/ 1371600 w 1371600"/>
              <a:gd name="connsiteY16" fmla="*/ 1400175 h 1647825"/>
              <a:gd name="connsiteX17" fmla="*/ 1285875 w 1371600"/>
              <a:gd name="connsiteY17" fmla="*/ 1162050 h 1647825"/>
              <a:gd name="connsiteX18" fmla="*/ 904875 w 1371600"/>
              <a:gd name="connsiteY18" fmla="*/ 819150 h 1647825"/>
              <a:gd name="connsiteX19" fmla="*/ 933450 w 1371600"/>
              <a:gd name="connsiteY19" fmla="*/ 600075 h 1647825"/>
              <a:gd name="connsiteX0" fmla="*/ 950913 w 1389063"/>
              <a:gd name="connsiteY0" fmla="*/ 600075 h 1647825"/>
              <a:gd name="connsiteX1" fmla="*/ 884238 w 1389063"/>
              <a:gd name="connsiteY1" fmla="*/ 361950 h 1647825"/>
              <a:gd name="connsiteX2" fmla="*/ 808038 w 1389063"/>
              <a:gd name="connsiteY2" fmla="*/ 333375 h 1647825"/>
              <a:gd name="connsiteX3" fmla="*/ 665163 w 1389063"/>
              <a:gd name="connsiteY3" fmla="*/ 238125 h 1647825"/>
              <a:gd name="connsiteX4" fmla="*/ 293688 w 1389063"/>
              <a:gd name="connsiteY4" fmla="*/ 0 h 1647825"/>
              <a:gd name="connsiteX5" fmla="*/ 150813 w 1389063"/>
              <a:gd name="connsiteY5" fmla="*/ 0 h 1647825"/>
              <a:gd name="connsiteX6" fmla="*/ 17463 w 1389063"/>
              <a:gd name="connsiteY6" fmla="*/ 66675 h 1647825"/>
              <a:gd name="connsiteX7" fmla="*/ 46038 w 1389063"/>
              <a:gd name="connsiteY7" fmla="*/ 285750 h 1647825"/>
              <a:gd name="connsiteX8" fmla="*/ 74613 w 1389063"/>
              <a:gd name="connsiteY8" fmla="*/ 438150 h 1647825"/>
              <a:gd name="connsiteX9" fmla="*/ 265113 w 1389063"/>
              <a:gd name="connsiteY9" fmla="*/ 638175 h 1647825"/>
              <a:gd name="connsiteX10" fmla="*/ 493713 w 1389063"/>
              <a:gd name="connsiteY10" fmla="*/ 771525 h 1647825"/>
              <a:gd name="connsiteX11" fmla="*/ 579438 w 1389063"/>
              <a:gd name="connsiteY11" fmla="*/ 1057275 h 1647825"/>
              <a:gd name="connsiteX12" fmla="*/ 655638 w 1389063"/>
              <a:gd name="connsiteY12" fmla="*/ 1285875 h 1647825"/>
              <a:gd name="connsiteX13" fmla="*/ 722313 w 1389063"/>
              <a:gd name="connsiteY13" fmla="*/ 1409700 h 1647825"/>
              <a:gd name="connsiteX14" fmla="*/ 1055688 w 1389063"/>
              <a:gd name="connsiteY14" fmla="*/ 1581150 h 1647825"/>
              <a:gd name="connsiteX15" fmla="*/ 1322388 w 1389063"/>
              <a:gd name="connsiteY15" fmla="*/ 1647825 h 1647825"/>
              <a:gd name="connsiteX16" fmla="*/ 1389063 w 1389063"/>
              <a:gd name="connsiteY16" fmla="*/ 1400175 h 1647825"/>
              <a:gd name="connsiteX17" fmla="*/ 1303338 w 1389063"/>
              <a:gd name="connsiteY17" fmla="*/ 1162050 h 1647825"/>
              <a:gd name="connsiteX18" fmla="*/ 922338 w 1389063"/>
              <a:gd name="connsiteY18" fmla="*/ 819150 h 1647825"/>
              <a:gd name="connsiteX19" fmla="*/ 950913 w 1389063"/>
              <a:gd name="connsiteY19" fmla="*/ 600075 h 1647825"/>
              <a:gd name="connsiteX0" fmla="*/ 950913 w 1389063"/>
              <a:gd name="connsiteY0" fmla="*/ 600075 h 1647825"/>
              <a:gd name="connsiteX1" fmla="*/ 884238 w 1389063"/>
              <a:gd name="connsiteY1" fmla="*/ 361950 h 1647825"/>
              <a:gd name="connsiteX2" fmla="*/ 808038 w 1389063"/>
              <a:gd name="connsiteY2" fmla="*/ 333375 h 1647825"/>
              <a:gd name="connsiteX3" fmla="*/ 665163 w 1389063"/>
              <a:gd name="connsiteY3" fmla="*/ 238125 h 1647825"/>
              <a:gd name="connsiteX4" fmla="*/ 293688 w 1389063"/>
              <a:gd name="connsiteY4" fmla="*/ 0 h 1647825"/>
              <a:gd name="connsiteX5" fmla="*/ 17463 w 1389063"/>
              <a:gd name="connsiteY5" fmla="*/ 66675 h 1647825"/>
              <a:gd name="connsiteX6" fmla="*/ 46038 w 1389063"/>
              <a:gd name="connsiteY6" fmla="*/ 285750 h 1647825"/>
              <a:gd name="connsiteX7" fmla="*/ 74613 w 1389063"/>
              <a:gd name="connsiteY7" fmla="*/ 438150 h 1647825"/>
              <a:gd name="connsiteX8" fmla="*/ 265113 w 1389063"/>
              <a:gd name="connsiteY8" fmla="*/ 638175 h 1647825"/>
              <a:gd name="connsiteX9" fmla="*/ 493713 w 1389063"/>
              <a:gd name="connsiteY9" fmla="*/ 771525 h 1647825"/>
              <a:gd name="connsiteX10" fmla="*/ 579438 w 1389063"/>
              <a:gd name="connsiteY10" fmla="*/ 1057275 h 1647825"/>
              <a:gd name="connsiteX11" fmla="*/ 655638 w 1389063"/>
              <a:gd name="connsiteY11" fmla="*/ 1285875 h 1647825"/>
              <a:gd name="connsiteX12" fmla="*/ 722313 w 1389063"/>
              <a:gd name="connsiteY12" fmla="*/ 1409700 h 1647825"/>
              <a:gd name="connsiteX13" fmla="*/ 1055688 w 1389063"/>
              <a:gd name="connsiteY13" fmla="*/ 1581150 h 1647825"/>
              <a:gd name="connsiteX14" fmla="*/ 1322388 w 1389063"/>
              <a:gd name="connsiteY14" fmla="*/ 1647825 h 1647825"/>
              <a:gd name="connsiteX15" fmla="*/ 1389063 w 1389063"/>
              <a:gd name="connsiteY15" fmla="*/ 1400175 h 1647825"/>
              <a:gd name="connsiteX16" fmla="*/ 1303338 w 1389063"/>
              <a:gd name="connsiteY16" fmla="*/ 1162050 h 1647825"/>
              <a:gd name="connsiteX17" fmla="*/ 922338 w 1389063"/>
              <a:gd name="connsiteY17" fmla="*/ 819150 h 1647825"/>
              <a:gd name="connsiteX18" fmla="*/ 950913 w 1389063"/>
              <a:gd name="connsiteY18" fmla="*/ 600075 h 1647825"/>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74613 w 1389063"/>
              <a:gd name="connsiteY7" fmla="*/ 466725 h 1676400"/>
              <a:gd name="connsiteX8" fmla="*/ 265113 w 1389063"/>
              <a:gd name="connsiteY8" fmla="*/ 666750 h 1676400"/>
              <a:gd name="connsiteX9" fmla="*/ 493713 w 1389063"/>
              <a:gd name="connsiteY9" fmla="*/ 800100 h 1676400"/>
              <a:gd name="connsiteX10" fmla="*/ 579438 w 1389063"/>
              <a:gd name="connsiteY10" fmla="*/ 1085850 h 1676400"/>
              <a:gd name="connsiteX11" fmla="*/ 655638 w 1389063"/>
              <a:gd name="connsiteY11" fmla="*/ 1314450 h 1676400"/>
              <a:gd name="connsiteX12" fmla="*/ 722313 w 1389063"/>
              <a:gd name="connsiteY12" fmla="*/ 1438275 h 1676400"/>
              <a:gd name="connsiteX13" fmla="*/ 1055688 w 1389063"/>
              <a:gd name="connsiteY13" fmla="*/ 1609725 h 1676400"/>
              <a:gd name="connsiteX14" fmla="*/ 1322388 w 1389063"/>
              <a:gd name="connsiteY14" fmla="*/ 1676400 h 1676400"/>
              <a:gd name="connsiteX15" fmla="*/ 1389063 w 1389063"/>
              <a:gd name="connsiteY15" fmla="*/ 1428750 h 1676400"/>
              <a:gd name="connsiteX16" fmla="*/ 1303338 w 1389063"/>
              <a:gd name="connsiteY16" fmla="*/ 1190625 h 1676400"/>
              <a:gd name="connsiteX17" fmla="*/ 922338 w 1389063"/>
              <a:gd name="connsiteY17" fmla="*/ 847725 h 1676400"/>
              <a:gd name="connsiteX18" fmla="*/ 950913 w 1389063"/>
              <a:gd name="connsiteY18" fmla="*/ 628650 h 1676400"/>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265113 w 1389063"/>
              <a:gd name="connsiteY7" fmla="*/ 666750 h 1676400"/>
              <a:gd name="connsiteX8" fmla="*/ 493713 w 1389063"/>
              <a:gd name="connsiteY8" fmla="*/ 800100 h 1676400"/>
              <a:gd name="connsiteX9" fmla="*/ 579438 w 1389063"/>
              <a:gd name="connsiteY9" fmla="*/ 1085850 h 1676400"/>
              <a:gd name="connsiteX10" fmla="*/ 655638 w 1389063"/>
              <a:gd name="connsiteY10" fmla="*/ 1314450 h 1676400"/>
              <a:gd name="connsiteX11" fmla="*/ 722313 w 1389063"/>
              <a:gd name="connsiteY11" fmla="*/ 1438275 h 1676400"/>
              <a:gd name="connsiteX12" fmla="*/ 1055688 w 1389063"/>
              <a:gd name="connsiteY12" fmla="*/ 1609725 h 1676400"/>
              <a:gd name="connsiteX13" fmla="*/ 1322388 w 1389063"/>
              <a:gd name="connsiteY13" fmla="*/ 1676400 h 1676400"/>
              <a:gd name="connsiteX14" fmla="*/ 1389063 w 1389063"/>
              <a:gd name="connsiteY14" fmla="*/ 1428750 h 1676400"/>
              <a:gd name="connsiteX15" fmla="*/ 1303338 w 1389063"/>
              <a:gd name="connsiteY15" fmla="*/ 1190625 h 1676400"/>
              <a:gd name="connsiteX16" fmla="*/ 922338 w 1389063"/>
              <a:gd name="connsiteY16" fmla="*/ 847725 h 1676400"/>
              <a:gd name="connsiteX17" fmla="*/ 950913 w 1389063"/>
              <a:gd name="connsiteY17" fmla="*/ 628650 h 1676400"/>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265113 w 1389063"/>
              <a:gd name="connsiteY7" fmla="*/ 666750 h 1676400"/>
              <a:gd name="connsiteX8" fmla="*/ 493713 w 1389063"/>
              <a:gd name="connsiteY8" fmla="*/ 800100 h 1676400"/>
              <a:gd name="connsiteX9" fmla="*/ 579438 w 1389063"/>
              <a:gd name="connsiteY9" fmla="*/ 1085850 h 1676400"/>
              <a:gd name="connsiteX10" fmla="*/ 655638 w 1389063"/>
              <a:gd name="connsiteY10" fmla="*/ 1314450 h 1676400"/>
              <a:gd name="connsiteX11" fmla="*/ 722313 w 1389063"/>
              <a:gd name="connsiteY11" fmla="*/ 1438275 h 1676400"/>
              <a:gd name="connsiteX12" fmla="*/ 1055688 w 1389063"/>
              <a:gd name="connsiteY12" fmla="*/ 1609725 h 1676400"/>
              <a:gd name="connsiteX13" fmla="*/ 1322388 w 1389063"/>
              <a:gd name="connsiteY13" fmla="*/ 1676400 h 1676400"/>
              <a:gd name="connsiteX14" fmla="*/ 1389063 w 1389063"/>
              <a:gd name="connsiteY14" fmla="*/ 1428750 h 1676400"/>
              <a:gd name="connsiteX15" fmla="*/ 1303338 w 1389063"/>
              <a:gd name="connsiteY15" fmla="*/ 1190625 h 1676400"/>
              <a:gd name="connsiteX16" fmla="*/ 922338 w 1389063"/>
              <a:gd name="connsiteY16" fmla="*/ 847725 h 1676400"/>
              <a:gd name="connsiteX17" fmla="*/ 950913 w 1389063"/>
              <a:gd name="connsiteY17" fmla="*/ 628650 h 1676400"/>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265113 w 1389063"/>
              <a:gd name="connsiteY7" fmla="*/ 666750 h 1676400"/>
              <a:gd name="connsiteX8" fmla="*/ 493713 w 1389063"/>
              <a:gd name="connsiteY8" fmla="*/ 800100 h 1676400"/>
              <a:gd name="connsiteX9" fmla="*/ 579438 w 1389063"/>
              <a:gd name="connsiteY9" fmla="*/ 1085850 h 1676400"/>
              <a:gd name="connsiteX10" fmla="*/ 655638 w 1389063"/>
              <a:gd name="connsiteY10" fmla="*/ 1314450 h 1676400"/>
              <a:gd name="connsiteX11" fmla="*/ 722313 w 1389063"/>
              <a:gd name="connsiteY11" fmla="*/ 1438275 h 1676400"/>
              <a:gd name="connsiteX12" fmla="*/ 1055688 w 1389063"/>
              <a:gd name="connsiteY12" fmla="*/ 1609725 h 1676400"/>
              <a:gd name="connsiteX13" fmla="*/ 1322388 w 1389063"/>
              <a:gd name="connsiteY13" fmla="*/ 1676400 h 1676400"/>
              <a:gd name="connsiteX14" fmla="*/ 1389063 w 1389063"/>
              <a:gd name="connsiteY14" fmla="*/ 1428750 h 1676400"/>
              <a:gd name="connsiteX15" fmla="*/ 1303338 w 1389063"/>
              <a:gd name="connsiteY15" fmla="*/ 1190625 h 1676400"/>
              <a:gd name="connsiteX16" fmla="*/ 922338 w 1389063"/>
              <a:gd name="connsiteY16" fmla="*/ 847725 h 1676400"/>
              <a:gd name="connsiteX17" fmla="*/ 950913 w 1389063"/>
              <a:gd name="connsiteY17" fmla="*/ 628650 h 1676400"/>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265113 w 1389063"/>
              <a:gd name="connsiteY7" fmla="*/ 666750 h 1676400"/>
              <a:gd name="connsiteX8" fmla="*/ 493713 w 1389063"/>
              <a:gd name="connsiteY8" fmla="*/ 800100 h 1676400"/>
              <a:gd name="connsiteX9" fmla="*/ 579438 w 1389063"/>
              <a:gd name="connsiteY9" fmla="*/ 1085850 h 1676400"/>
              <a:gd name="connsiteX10" fmla="*/ 655638 w 1389063"/>
              <a:gd name="connsiteY10" fmla="*/ 1314450 h 1676400"/>
              <a:gd name="connsiteX11" fmla="*/ 722313 w 1389063"/>
              <a:gd name="connsiteY11" fmla="*/ 1438275 h 1676400"/>
              <a:gd name="connsiteX12" fmla="*/ 1055688 w 1389063"/>
              <a:gd name="connsiteY12" fmla="*/ 1609725 h 1676400"/>
              <a:gd name="connsiteX13" fmla="*/ 1322388 w 1389063"/>
              <a:gd name="connsiteY13" fmla="*/ 1676400 h 1676400"/>
              <a:gd name="connsiteX14" fmla="*/ 1389063 w 1389063"/>
              <a:gd name="connsiteY14" fmla="*/ 1428750 h 1676400"/>
              <a:gd name="connsiteX15" fmla="*/ 1303338 w 1389063"/>
              <a:gd name="connsiteY15" fmla="*/ 1190625 h 1676400"/>
              <a:gd name="connsiteX16" fmla="*/ 922338 w 1389063"/>
              <a:gd name="connsiteY16" fmla="*/ 847725 h 1676400"/>
              <a:gd name="connsiteX17" fmla="*/ 950913 w 1389063"/>
              <a:gd name="connsiteY17" fmla="*/ 628650 h 1676400"/>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265113 w 1389063"/>
              <a:gd name="connsiteY7" fmla="*/ 666750 h 1676400"/>
              <a:gd name="connsiteX8" fmla="*/ 493713 w 1389063"/>
              <a:gd name="connsiteY8" fmla="*/ 800100 h 1676400"/>
              <a:gd name="connsiteX9" fmla="*/ 579438 w 1389063"/>
              <a:gd name="connsiteY9" fmla="*/ 1085850 h 1676400"/>
              <a:gd name="connsiteX10" fmla="*/ 655638 w 1389063"/>
              <a:gd name="connsiteY10" fmla="*/ 1314450 h 1676400"/>
              <a:gd name="connsiteX11" fmla="*/ 722313 w 1389063"/>
              <a:gd name="connsiteY11" fmla="*/ 1438275 h 1676400"/>
              <a:gd name="connsiteX12" fmla="*/ 1055688 w 1389063"/>
              <a:gd name="connsiteY12" fmla="*/ 1609725 h 1676400"/>
              <a:gd name="connsiteX13" fmla="*/ 1322388 w 1389063"/>
              <a:gd name="connsiteY13" fmla="*/ 1676400 h 1676400"/>
              <a:gd name="connsiteX14" fmla="*/ 1389063 w 1389063"/>
              <a:gd name="connsiteY14" fmla="*/ 1428750 h 1676400"/>
              <a:gd name="connsiteX15" fmla="*/ 1303338 w 1389063"/>
              <a:gd name="connsiteY15" fmla="*/ 1190625 h 1676400"/>
              <a:gd name="connsiteX16" fmla="*/ 922338 w 1389063"/>
              <a:gd name="connsiteY16" fmla="*/ 847725 h 1676400"/>
              <a:gd name="connsiteX17" fmla="*/ 950913 w 1389063"/>
              <a:gd name="connsiteY17" fmla="*/ 628650 h 1676400"/>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265113 w 1389063"/>
              <a:gd name="connsiteY7" fmla="*/ 666750 h 1676400"/>
              <a:gd name="connsiteX8" fmla="*/ 493713 w 1389063"/>
              <a:gd name="connsiteY8" fmla="*/ 800100 h 1676400"/>
              <a:gd name="connsiteX9" fmla="*/ 655638 w 1389063"/>
              <a:gd name="connsiteY9" fmla="*/ 1314450 h 1676400"/>
              <a:gd name="connsiteX10" fmla="*/ 722313 w 1389063"/>
              <a:gd name="connsiteY10" fmla="*/ 1438275 h 1676400"/>
              <a:gd name="connsiteX11" fmla="*/ 1055688 w 1389063"/>
              <a:gd name="connsiteY11" fmla="*/ 1609725 h 1676400"/>
              <a:gd name="connsiteX12" fmla="*/ 1322388 w 1389063"/>
              <a:gd name="connsiteY12" fmla="*/ 1676400 h 1676400"/>
              <a:gd name="connsiteX13" fmla="*/ 1389063 w 1389063"/>
              <a:gd name="connsiteY13" fmla="*/ 1428750 h 1676400"/>
              <a:gd name="connsiteX14" fmla="*/ 1303338 w 1389063"/>
              <a:gd name="connsiteY14" fmla="*/ 1190625 h 1676400"/>
              <a:gd name="connsiteX15" fmla="*/ 922338 w 1389063"/>
              <a:gd name="connsiteY15" fmla="*/ 847725 h 1676400"/>
              <a:gd name="connsiteX16" fmla="*/ 950913 w 1389063"/>
              <a:gd name="connsiteY16" fmla="*/ 628650 h 1676400"/>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265113 w 1389063"/>
              <a:gd name="connsiteY7" fmla="*/ 666750 h 1676400"/>
              <a:gd name="connsiteX8" fmla="*/ 493713 w 1389063"/>
              <a:gd name="connsiteY8" fmla="*/ 800100 h 1676400"/>
              <a:gd name="connsiteX9" fmla="*/ 722313 w 1389063"/>
              <a:gd name="connsiteY9" fmla="*/ 1438275 h 1676400"/>
              <a:gd name="connsiteX10" fmla="*/ 1055688 w 1389063"/>
              <a:gd name="connsiteY10" fmla="*/ 1609725 h 1676400"/>
              <a:gd name="connsiteX11" fmla="*/ 1322388 w 1389063"/>
              <a:gd name="connsiteY11" fmla="*/ 1676400 h 1676400"/>
              <a:gd name="connsiteX12" fmla="*/ 1389063 w 1389063"/>
              <a:gd name="connsiteY12" fmla="*/ 1428750 h 1676400"/>
              <a:gd name="connsiteX13" fmla="*/ 1303338 w 1389063"/>
              <a:gd name="connsiteY13" fmla="*/ 1190625 h 1676400"/>
              <a:gd name="connsiteX14" fmla="*/ 922338 w 1389063"/>
              <a:gd name="connsiteY14" fmla="*/ 847725 h 1676400"/>
              <a:gd name="connsiteX15" fmla="*/ 950913 w 1389063"/>
              <a:gd name="connsiteY15" fmla="*/ 628650 h 1676400"/>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265113 w 1389063"/>
              <a:gd name="connsiteY7" fmla="*/ 666750 h 1676400"/>
              <a:gd name="connsiteX8" fmla="*/ 493713 w 1389063"/>
              <a:gd name="connsiteY8" fmla="*/ 800100 h 1676400"/>
              <a:gd name="connsiteX9" fmla="*/ 722313 w 1389063"/>
              <a:gd name="connsiteY9" fmla="*/ 1438275 h 1676400"/>
              <a:gd name="connsiteX10" fmla="*/ 1055688 w 1389063"/>
              <a:gd name="connsiteY10" fmla="*/ 1609725 h 1676400"/>
              <a:gd name="connsiteX11" fmla="*/ 1322388 w 1389063"/>
              <a:gd name="connsiteY11" fmla="*/ 1676400 h 1676400"/>
              <a:gd name="connsiteX12" fmla="*/ 1389063 w 1389063"/>
              <a:gd name="connsiteY12" fmla="*/ 1428750 h 1676400"/>
              <a:gd name="connsiteX13" fmla="*/ 1303338 w 1389063"/>
              <a:gd name="connsiteY13" fmla="*/ 1190625 h 1676400"/>
              <a:gd name="connsiteX14" fmla="*/ 922338 w 1389063"/>
              <a:gd name="connsiteY14" fmla="*/ 847725 h 1676400"/>
              <a:gd name="connsiteX15" fmla="*/ 950913 w 1389063"/>
              <a:gd name="connsiteY15" fmla="*/ 628650 h 1676400"/>
              <a:gd name="connsiteX0" fmla="*/ 950913 w 1389063"/>
              <a:gd name="connsiteY0" fmla="*/ 628650 h 1706562"/>
              <a:gd name="connsiteX1" fmla="*/ 884238 w 1389063"/>
              <a:gd name="connsiteY1" fmla="*/ 390525 h 1706562"/>
              <a:gd name="connsiteX2" fmla="*/ 808038 w 1389063"/>
              <a:gd name="connsiteY2" fmla="*/ 361950 h 1706562"/>
              <a:gd name="connsiteX3" fmla="*/ 665163 w 1389063"/>
              <a:gd name="connsiteY3" fmla="*/ 266700 h 1706562"/>
              <a:gd name="connsiteX4" fmla="*/ 293688 w 1389063"/>
              <a:gd name="connsiteY4" fmla="*/ 28575 h 1706562"/>
              <a:gd name="connsiteX5" fmla="*/ 17463 w 1389063"/>
              <a:gd name="connsiteY5" fmla="*/ 95250 h 1706562"/>
              <a:gd name="connsiteX6" fmla="*/ 46038 w 1389063"/>
              <a:gd name="connsiteY6" fmla="*/ 314325 h 1706562"/>
              <a:gd name="connsiteX7" fmla="*/ 265113 w 1389063"/>
              <a:gd name="connsiteY7" fmla="*/ 666750 h 1706562"/>
              <a:gd name="connsiteX8" fmla="*/ 493713 w 1389063"/>
              <a:gd name="connsiteY8" fmla="*/ 800100 h 1706562"/>
              <a:gd name="connsiteX9" fmla="*/ 722313 w 1389063"/>
              <a:gd name="connsiteY9" fmla="*/ 1438275 h 1706562"/>
              <a:gd name="connsiteX10" fmla="*/ 1055688 w 1389063"/>
              <a:gd name="connsiteY10" fmla="*/ 1609725 h 1706562"/>
              <a:gd name="connsiteX11" fmla="*/ 1322388 w 1389063"/>
              <a:gd name="connsiteY11" fmla="*/ 1676400 h 1706562"/>
              <a:gd name="connsiteX12" fmla="*/ 1389063 w 1389063"/>
              <a:gd name="connsiteY12" fmla="*/ 1428750 h 1706562"/>
              <a:gd name="connsiteX13" fmla="*/ 1303338 w 1389063"/>
              <a:gd name="connsiteY13" fmla="*/ 1190625 h 1706562"/>
              <a:gd name="connsiteX14" fmla="*/ 922338 w 1389063"/>
              <a:gd name="connsiteY14" fmla="*/ 847725 h 1706562"/>
              <a:gd name="connsiteX15" fmla="*/ 950913 w 1389063"/>
              <a:gd name="connsiteY15" fmla="*/ 628650 h 1706562"/>
              <a:gd name="connsiteX0" fmla="*/ 950913 w 1392238"/>
              <a:gd name="connsiteY0" fmla="*/ 628650 h 1706562"/>
              <a:gd name="connsiteX1" fmla="*/ 884238 w 1392238"/>
              <a:gd name="connsiteY1" fmla="*/ 390525 h 1706562"/>
              <a:gd name="connsiteX2" fmla="*/ 808038 w 1392238"/>
              <a:gd name="connsiteY2" fmla="*/ 361950 h 1706562"/>
              <a:gd name="connsiteX3" fmla="*/ 665163 w 1392238"/>
              <a:gd name="connsiteY3" fmla="*/ 266700 h 1706562"/>
              <a:gd name="connsiteX4" fmla="*/ 293688 w 1392238"/>
              <a:gd name="connsiteY4" fmla="*/ 28575 h 1706562"/>
              <a:gd name="connsiteX5" fmla="*/ 17463 w 1392238"/>
              <a:gd name="connsiteY5" fmla="*/ 95250 h 1706562"/>
              <a:gd name="connsiteX6" fmla="*/ 46038 w 1392238"/>
              <a:gd name="connsiteY6" fmla="*/ 314325 h 1706562"/>
              <a:gd name="connsiteX7" fmla="*/ 265113 w 1392238"/>
              <a:gd name="connsiteY7" fmla="*/ 666750 h 1706562"/>
              <a:gd name="connsiteX8" fmla="*/ 493713 w 1392238"/>
              <a:gd name="connsiteY8" fmla="*/ 800100 h 1706562"/>
              <a:gd name="connsiteX9" fmla="*/ 722313 w 1392238"/>
              <a:gd name="connsiteY9" fmla="*/ 1438275 h 1706562"/>
              <a:gd name="connsiteX10" fmla="*/ 1055688 w 1392238"/>
              <a:gd name="connsiteY10" fmla="*/ 1609725 h 1706562"/>
              <a:gd name="connsiteX11" fmla="*/ 1322388 w 1392238"/>
              <a:gd name="connsiteY11" fmla="*/ 1676400 h 1706562"/>
              <a:gd name="connsiteX12" fmla="*/ 1389063 w 1392238"/>
              <a:gd name="connsiteY12" fmla="*/ 1428750 h 1706562"/>
              <a:gd name="connsiteX13" fmla="*/ 1303338 w 1392238"/>
              <a:gd name="connsiteY13" fmla="*/ 1190625 h 1706562"/>
              <a:gd name="connsiteX14" fmla="*/ 922338 w 1392238"/>
              <a:gd name="connsiteY14" fmla="*/ 847725 h 1706562"/>
              <a:gd name="connsiteX15" fmla="*/ 950913 w 1392238"/>
              <a:gd name="connsiteY15" fmla="*/ 628650 h 1706562"/>
              <a:gd name="connsiteX0" fmla="*/ 950913 w 1392238"/>
              <a:gd name="connsiteY0" fmla="*/ 628650 h 1706562"/>
              <a:gd name="connsiteX1" fmla="*/ 884238 w 1392238"/>
              <a:gd name="connsiteY1" fmla="*/ 390525 h 1706562"/>
              <a:gd name="connsiteX2" fmla="*/ 808038 w 1392238"/>
              <a:gd name="connsiteY2" fmla="*/ 361950 h 1706562"/>
              <a:gd name="connsiteX3" fmla="*/ 665163 w 1392238"/>
              <a:gd name="connsiteY3" fmla="*/ 266700 h 1706562"/>
              <a:gd name="connsiteX4" fmla="*/ 293688 w 1392238"/>
              <a:gd name="connsiteY4" fmla="*/ 28575 h 1706562"/>
              <a:gd name="connsiteX5" fmla="*/ 17463 w 1392238"/>
              <a:gd name="connsiteY5" fmla="*/ 95250 h 1706562"/>
              <a:gd name="connsiteX6" fmla="*/ 46038 w 1392238"/>
              <a:gd name="connsiteY6" fmla="*/ 314325 h 1706562"/>
              <a:gd name="connsiteX7" fmla="*/ 265113 w 1392238"/>
              <a:gd name="connsiteY7" fmla="*/ 666750 h 1706562"/>
              <a:gd name="connsiteX8" fmla="*/ 493713 w 1392238"/>
              <a:gd name="connsiteY8" fmla="*/ 800100 h 1706562"/>
              <a:gd name="connsiteX9" fmla="*/ 722313 w 1392238"/>
              <a:gd name="connsiteY9" fmla="*/ 1438275 h 1706562"/>
              <a:gd name="connsiteX10" fmla="*/ 1055688 w 1392238"/>
              <a:gd name="connsiteY10" fmla="*/ 1609725 h 1706562"/>
              <a:gd name="connsiteX11" fmla="*/ 1322388 w 1392238"/>
              <a:gd name="connsiteY11" fmla="*/ 1676400 h 1706562"/>
              <a:gd name="connsiteX12" fmla="*/ 1389063 w 1392238"/>
              <a:gd name="connsiteY12" fmla="*/ 1428750 h 1706562"/>
              <a:gd name="connsiteX13" fmla="*/ 1303338 w 1392238"/>
              <a:gd name="connsiteY13" fmla="*/ 1190625 h 1706562"/>
              <a:gd name="connsiteX14" fmla="*/ 922338 w 1392238"/>
              <a:gd name="connsiteY14" fmla="*/ 847725 h 1706562"/>
              <a:gd name="connsiteX15" fmla="*/ 950913 w 1392238"/>
              <a:gd name="connsiteY15" fmla="*/ 628650 h 1706562"/>
              <a:gd name="connsiteX0" fmla="*/ 950913 w 1433513"/>
              <a:gd name="connsiteY0" fmla="*/ 628650 h 1677988"/>
              <a:gd name="connsiteX1" fmla="*/ 884238 w 1433513"/>
              <a:gd name="connsiteY1" fmla="*/ 390525 h 1677988"/>
              <a:gd name="connsiteX2" fmla="*/ 808038 w 1433513"/>
              <a:gd name="connsiteY2" fmla="*/ 361950 h 1677988"/>
              <a:gd name="connsiteX3" fmla="*/ 665163 w 1433513"/>
              <a:gd name="connsiteY3" fmla="*/ 266700 h 1677988"/>
              <a:gd name="connsiteX4" fmla="*/ 293688 w 1433513"/>
              <a:gd name="connsiteY4" fmla="*/ 28575 h 1677988"/>
              <a:gd name="connsiteX5" fmla="*/ 17463 w 1433513"/>
              <a:gd name="connsiteY5" fmla="*/ 95250 h 1677988"/>
              <a:gd name="connsiteX6" fmla="*/ 46038 w 1433513"/>
              <a:gd name="connsiteY6" fmla="*/ 314325 h 1677988"/>
              <a:gd name="connsiteX7" fmla="*/ 265113 w 1433513"/>
              <a:gd name="connsiteY7" fmla="*/ 666750 h 1677988"/>
              <a:gd name="connsiteX8" fmla="*/ 493713 w 1433513"/>
              <a:gd name="connsiteY8" fmla="*/ 800100 h 1677988"/>
              <a:gd name="connsiteX9" fmla="*/ 722313 w 1433513"/>
              <a:gd name="connsiteY9" fmla="*/ 1438275 h 1677988"/>
              <a:gd name="connsiteX10" fmla="*/ 1322388 w 1433513"/>
              <a:gd name="connsiteY10" fmla="*/ 1676400 h 1677988"/>
              <a:gd name="connsiteX11" fmla="*/ 1389063 w 1433513"/>
              <a:gd name="connsiteY11" fmla="*/ 1428750 h 1677988"/>
              <a:gd name="connsiteX12" fmla="*/ 1303338 w 1433513"/>
              <a:gd name="connsiteY12" fmla="*/ 1190625 h 1677988"/>
              <a:gd name="connsiteX13" fmla="*/ 922338 w 1433513"/>
              <a:gd name="connsiteY13" fmla="*/ 847725 h 1677988"/>
              <a:gd name="connsiteX14" fmla="*/ 950913 w 1433513"/>
              <a:gd name="connsiteY14" fmla="*/ 628650 h 1677988"/>
              <a:gd name="connsiteX0" fmla="*/ 950913 w 1433513"/>
              <a:gd name="connsiteY0" fmla="*/ 628650 h 1677988"/>
              <a:gd name="connsiteX1" fmla="*/ 884238 w 1433513"/>
              <a:gd name="connsiteY1" fmla="*/ 390525 h 1677988"/>
              <a:gd name="connsiteX2" fmla="*/ 665163 w 1433513"/>
              <a:gd name="connsiteY2" fmla="*/ 266700 h 1677988"/>
              <a:gd name="connsiteX3" fmla="*/ 293688 w 1433513"/>
              <a:gd name="connsiteY3" fmla="*/ 28575 h 1677988"/>
              <a:gd name="connsiteX4" fmla="*/ 17463 w 1433513"/>
              <a:gd name="connsiteY4" fmla="*/ 95250 h 1677988"/>
              <a:gd name="connsiteX5" fmla="*/ 46038 w 1433513"/>
              <a:gd name="connsiteY5" fmla="*/ 314325 h 1677988"/>
              <a:gd name="connsiteX6" fmla="*/ 265113 w 1433513"/>
              <a:gd name="connsiteY6" fmla="*/ 666750 h 1677988"/>
              <a:gd name="connsiteX7" fmla="*/ 493713 w 1433513"/>
              <a:gd name="connsiteY7" fmla="*/ 800100 h 1677988"/>
              <a:gd name="connsiteX8" fmla="*/ 722313 w 1433513"/>
              <a:gd name="connsiteY8" fmla="*/ 1438275 h 1677988"/>
              <a:gd name="connsiteX9" fmla="*/ 1322388 w 1433513"/>
              <a:gd name="connsiteY9" fmla="*/ 1676400 h 1677988"/>
              <a:gd name="connsiteX10" fmla="*/ 1389063 w 1433513"/>
              <a:gd name="connsiteY10" fmla="*/ 1428750 h 1677988"/>
              <a:gd name="connsiteX11" fmla="*/ 1303338 w 1433513"/>
              <a:gd name="connsiteY11" fmla="*/ 1190625 h 1677988"/>
              <a:gd name="connsiteX12" fmla="*/ 922338 w 1433513"/>
              <a:gd name="connsiteY12" fmla="*/ 847725 h 1677988"/>
              <a:gd name="connsiteX13" fmla="*/ 950913 w 1433513"/>
              <a:gd name="connsiteY13" fmla="*/ 628650 h 1677988"/>
              <a:gd name="connsiteX0" fmla="*/ 950913 w 1433513"/>
              <a:gd name="connsiteY0" fmla="*/ 628650 h 1677988"/>
              <a:gd name="connsiteX1" fmla="*/ 884238 w 1433513"/>
              <a:gd name="connsiteY1" fmla="*/ 390525 h 1677988"/>
              <a:gd name="connsiteX2" fmla="*/ 665163 w 1433513"/>
              <a:gd name="connsiteY2" fmla="*/ 266700 h 1677988"/>
              <a:gd name="connsiteX3" fmla="*/ 293688 w 1433513"/>
              <a:gd name="connsiteY3" fmla="*/ 28575 h 1677988"/>
              <a:gd name="connsiteX4" fmla="*/ 17463 w 1433513"/>
              <a:gd name="connsiteY4" fmla="*/ 95250 h 1677988"/>
              <a:gd name="connsiteX5" fmla="*/ 46038 w 1433513"/>
              <a:gd name="connsiteY5" fmla="*/ 314325 h 1677988"/>
              <a:gd name="connsiteX6" fmla="*/ 265113 w 1433513"/>
              <a:gd name="connsiteY6" fmla="*/ 666750 h 1677988"/>
              <a:gd name="connsiteX7" fmla="*/ 493713 w 1433513"/>
              <a:gd name="connsiteY7" fmla="*/ 800100 h 1677988"/>
              <a:gd name="connsiteX8" fmla="*/ 722313 w 1433513"/>
              <a:gd name="connsiteY8" fmla="*/ 1438275 h 1677988"/>
              <a:gd name="connsiteX9" fmla="*/ 1322388 w 1433513"/>
              <a:gd name="connsiteY9" fmla="*/ 1676400 h 1677988"/>
              <a:gd name="connsiteX10" fmla="*/ 1389063 w 1433513"/>
              <a:gd name="connsiteY10" fmla="*/ 1428750 h 1677988"/>
              <a:gd name="connsiteX11" fmla="*/ 1303338 w 1433513"/>
              <a:gd name="connsiteY11" fmla="*/ 1190625 h 1677988"/>
              <a:gd name="connsiteX12" fmla="*/ 922338 w 1433513"/>
              <a:gd name="connsiteY12" fmla="*/ 847725 h 1677988"/>
              <a:gd name="connsiteX13" fmla="*/ 950913 w 1433513"/>
              <a:gd name="connsiteY13" fmla="*/ 628650 h 1677988"/>
              <a:gd name="connsiteX0" fmla="*/ 1143000 w 1433513"/>
              <a:gd name="connsiteY0" fmla="*/ 304800 h 1677988"/>
              <a:gd name="connsiteX1" fmla="*/ 884238 w 1433513"/>
              <a:gd name="connsiteY1" fmla="*/ 390525 h 1677988"/>
              <a:gd name="connsiteX2" fmla="*/ 665163 w 1433513"/>
              <a:gd name="connsiteY2" fmla="*/ 266700 h 1677988"/>
              <a:gd name="connsiteX3" fmla="*/ 293688 w 1433513"/>
              <a:gd name="connsiteY3" fmla="*/ 28575 h 1677988"/>
              <a:gd name="connsiteX4" fmla="*/ 17463 w 1433513"/>
              <a:gd name="connsiteY4" fmla="*/ 95250 h 1677988"/>
              <a:gd name="connsiteX5" fmla="*/ 46038 w 1433513"/>
              <a:gd name="connsiteY5" fmla="*/ 314325 h 1677988"/>
              <a:gd name="connsiteX6" fmla="*/ 265113 w 1433513"/>
              <a:gd name="connsiteY6" fmla="*/ 666750 h 1677988"/>
              <a:gd name="connsiteX7" fmla="*/ 493713 w 1433513"/>
              <a:gd name="connsiteY7" fmla="*/ 800100 h 1677988"/>
              <a:gd name="connsiteX8" fmla="*/ 722313 w 1433513"/>
              <a:gd name="connsiteY8" fmla="*/ 1438275 h 1677988"/>
              <a:gd name="connsiteX9" fmla="*/ 1322388 w 1433513"/>
              <a:gd name="connsiteY9" fmla="*/ 1676400 h 1677988"/>
              <a:gd name="connsiteX10" fmla="*/ 1389063 w 1433513"/>
              <a:gd name="connsiteY10" fmla="*/ 1428750 h 1677988"/>
              <a:gd name="connsiteX11" fmla="*/ 1303338 w 1433513"/>
              <a:gd name="connsiteY11" fmla="*/ 1190625 h 1677988"/>
              <a:gd name="connsiteX12" fmla="*/ 922338 w 1433513"/>
              <a:gd name="connsiteY12" fmla="*/ 847725 h 1677988"/>
              <a:gd name="connsiteX13" fmla="*/ 1143000 w 1433513"/>
              <a:gd name="connsiteY13" fmla="*/ 304800 h 1677988"/>
              <a:gd name="connsiteX0" fmla="*/ 1143000 w 1433513"/>
              <a:gd name="connsiteY0" fmla="*/ 304800 h 1677988"/>
              <a:gd name="connsiteX1" fmla="*/ 838200 w 1433513"/>
              <a:gd name="connsiteY1" fmla="*/ 228600 h 1677988"/>
              <a:gd name="connsiteX2" fmla="*/ 665163 w 1433513"/>
              <a:gd name="connsiteY2" fmla="*/ 266700 h 1677988"/>
              <a:gd name="connsiteX3" fmla="*/ 293688 w 1433513"/>
              <a:gd name="connsiteY3" fmla="*/ 28575 h 1677988"/>
              <a:gd name="connsiteX4" fmla="*/ 17463 w 1433513"/>
              <a:gd name="connsiteY4" fmla="*/ 95250 h 1677988"/>
              <a:gd name="connsiteX5" fmla="*/ 46038 w 1433513"/>
              <a:gd name="connsiteY5" fmla="*/ 314325 h 1677988"/>
              <a:gd name="connsiteX6" fmla="*/ 265113 w 1433513"/>
              <a:gd name="connsiteY6" fmla="*/ 666750 h 1677988"/>
              <a:gd name="connsiteX7" fmla="*/ 493713 w 1433513"/>
              <a:gd name="connsiteY7" fmla="*/ 800100 h 1677988"/>
              <a:gd name="connsiteX8" fmla="*/ 722313 w 1433513"/>
              <a:gd name="connsiteY8" fmla="*/ 1438275 h 1677988"/>
              <a:gd name="connsiteX9" fmla="*/ 1322388 w 1433513"/>
              <a:gd name="connsiteY9" fmla="*/ 1676400 h 1677988"/>
              <a:gd name="connsiteX10" fmla="*/ 1389063 w 1433513"/>
              <a:gd name="connsiteY10" fmla="*/ 1428750 h 1677988"/>
              <a:gd name="connsiteX11" fmla="*/ 1303338 w 1433513"/>
              <a:gd name="connsiteY11" fmla="*/ 1190625 h 1677988"/>
              <a:gd name="connsiteX12" fmla="*/ 922338 w 1433513"/>
              <a:gd name="connsiteY12" fmla="*/ 847725 h 1677988"/>
              <a:gd name="connsiteX13" fmla="*/ 1143000 w 1433513"/>
              <a:gd name="connsiteY13" fmla="*/ 304800 h 1677988"/>
              <a:gd name="connsiteX0" fmla="*/ 1143000 w 1433513"/>
              <a:gd name="connsiteY0" fmla="*/ 304800 h 1677988"/>
              <a:gd name="connsiteX1" fmla="*/ 838200 w 1433513"/>
              <a:gd name="connsiteY1" fmla="*/ 228600 h 1677988"/>
              <a:gd name="connsiteX2" fmla="*/ 533400 w 1433513"/>
              <a:gd name="connsiteY2" fmla="*/ 76200 h 1677988"/>
              <a:gd name="connsiteX3" fmla="*/ 293688 w 1433513"/>
              <a:gd name="connsiteY3" fmla="*/ 28575 h 1677988"/>
              <a:gd name="connsiteX4" fmla="*/ 17463 w 1433513"/>
              <a:gd name="connsiteY4" fmla="*/ 95250 h 1677988"/>
              <a:gd name="connsiteX5" fmla="*/ 46038 w 1433513"/>
              <a:gd name="connsiteY5" fmla="*/ 314325 h 1677988"/>
              <a:gd name="connsiteX6" fmla="*/ 265113 w 1433513"/>
              <a:gd name="connsiteY6" fmla="*/ 666750 h 1677988"/>
              <a:gd name="connsiteX7" fmla="*/ 493713 w 1433513"/>
              <a:gd name="connsiteY7" fmla="*/ 800100 h 1677988"/>
              <a:gd name="connsiteX8" fmla="*/ 722313 w 1433513"/>
              <a:gd name="connsiteY8" fmla="*/ 1438275 h 1677988"/>
              <a:gd name="connsiteX9" fmla="*/ 1322388 w 1433513"/>
              <a:gd name="connsiteY9" fmla="*/ 1676400 h 1677988"/>
              <a:gd name="connsiteX10" fmla="*/ 1389063 w 1433513"/>
              <a:gd name="connsiteY10" fmla="*/ 1428750 h 1677988"/>
              <a:gd name="connsiteX11" fmla="*/ 1303338 w 1433513"/>
              <a:gd name="connsiteY11" fmla="*/ 1190625 h 1677988"/>
              <a:gd name="connsiteX12" fmla="*/ 922338 w 1433513"/>
              <a:gd name="connsiteY12" fmla="*/ 847725 h 1677988"/>
              <a:gd name="connsiteX13" fmla="*/ 1143000 w 1433513"/>
              <a:gd name="connsiteY13" fmla="*/ 304800 h 1677988"/>
              <a:gd name="connsiteX0" fmla="*/ 1143000 w 1433513"/>
              <a:gd name="connsiteY0" fmla="*/ 304800 h 1677988"/>
              <a:gd name="connsiteX1" fmla="*/ 838200 w 1433513"/>
              <a:gd name="connsiteY1" fmla="*/ 228600 h 1677988"/>
              <a:gd name="connsiteX2" fmla="*/ 533400 w 1433513"/>
              <a:gd name="connsiteY2" fmla="*/ 76200 h 1677988"/>
              <a:gd name="connsiteX3" fmla="*/ 293688 w 1433513"/>
              <a:gd name="connsiteY3" fmla="*/ 28575 h 1677988"/>
              <a:gd name="connsiteX4" fmla="*/ 17463 w 1433513"/>
              <a:gd name="connsiteY4" fmla="*/ 95250 h 1677988"/>
              <a:gd name="connsiteX5" fmla="*/ 46038 w 1433513"/>
              <a:gd name="connsiteY5" fmla="*/ 314325 h 1677988"/>
              <a:gd name="connsiteX6" fmla="*/ 265113 w 1433513"/>
              <a:gd name="connsiteY6" fmla="*/ 666750 h 1677988"/>
              <a:gd name="connsiteX7" fmla="*/ 493713 w 1433513"/>
              <a:gd name="connsiteY7" fmla="*/ 800100 h 1677988"/>
              <a:gd name="connsiteX8" fmla="*/ 722313 w 1433513"/>
              <a:gd name="connsiteY8" fmla="*/ 1438275 h 1677988"/>
              <a:gd name="connsiteX9" fmla="*/ 1322388 w 1433513"/>
              <a:gd name="connsiteY9" fmla="*/ 1676400 h 1677988"/>
              <a:gd name="connsiteX10" fmla="*/ 1389063 w 1433513"/>
              <a:gd name="connsiteY10" fmla="*/ 1428750 h 1677988"/>
              <a:gd name="connsiteX11" fmla="*/ 1303338 w 1433513"/>
              <a:gd name="connsiteY11" fmla="*/ 1190625 h 1677988"/>
              <a:gd name="connsiteX12" fmla="*/ 1295400 w 1433513"/>
              <a:gd name="connsiteY12" fmla="*/ 914400 h 1677988"/>
              <a:gd name="connsiteX13" fmla="*/ 1143000 w 1433513"/>
              <a:gd name="connsiteY13" fmla="*/ 304800 h 1677988"/>
              <a:gd name="connsiteX0" fmla="*/ 1143000 w 1692010"/>
              <a:gd name="connsiteY0" fmla="*/ 304800 h 1677988"/>
              <a:gd name="connsiteX1" fmla="*/ 838200 w 1692010"/>
              <a:gd name="connsiteY1" fmla="*/ 228600 h 1677988"/>
              <a:gd name="connsiteX2" fmla="*/ 533400 w 1692010"/>
              <a:gd name="connsiteY2" fmla="*/ 76200 h 1677988"/>
              <a:gd name="connsiteX3" fmla="*/ 293688 w 1692010"/>
              <a:gd name="connsiteY3" fmla="*/ 28575 h 1677988"/>
              <a:gd name="connsiteX4" fmla="*/ 17463 w 1692010"/>
              <a:gd name="connsiteY4" fmla="*/ 95250 h 1677988"/>
              <a:gd name="connsiteX5" fmla="*/ 46038 w 1692010"/>
              <a:gd name="connsiteY5" fmla="*/ 314325 h 1677988"/>
              <a:gd name="connsiteX6" fmla="*/ 265113 w 1692010"/>
              <a:gd name="connsiteY6" fmla="*/ 666750 h 1677988"/>
              <a:gd name="connsiteX7" fmla="*/ 493713 w 1692010"/>
              <a:gd name="connsiteY7" fmla="*/ 800100 h 1677988"/>
              <a:gd name="connsiteX8" fmla="*/ 722313 w 1692010"/>
              <a:gd name="connsiteY8" fmla="*/ 1438275 h 1677988"/>
              <a:gd name="connsiteX9" fmla="*/ 1322388 w 1692010"/>
              <a:gd name="connsiteY9" fmla="*/ 1676400 h 1677988"/>
              <a:gd name="connsiteX10" fmla="*/ 1389063 w 1692010"/>
              <a:gd name="connsiteY10" fmla="*/ 1428750 h 1677988"/>
              <a:gd name="connsiteX11" fmla="*/ 1676400 w 1692010"/>
              <a:gd name="connsiteY11" fmla="*/ 1295400 h 1677988"/>
              <a:gd name="connsiteX12" fmla="*/ 1295400 w 1692010"/>
              <a:gd name="connsiteY12" fmla="*/ 914400 h 1677988"/>
              <a:gd name="connsiteX13" fmla="*/ 1143000 w 1692010"/>
              <a:gd name="connsiteY13" fmla="*/ 304800 h 1677988"/>
              <a:gd name="connsiteX0" fmla="*/ 1143000 w 2192601"/>
              <a:gd name="connsiteY0" fmla="*/ 304800 h 1687512"/>
              <a:gd name="connsiteX1" fmla="*/ 838200 w 2192601"/>
              <a:gd name="connsiteY1" fmla="*/ 228600 h 1687512"/>
              <a:gd name="connsiteX2" fmla="*/ 533400 w 2192601"/>
              <a:gd name="connsiteY2" fmla="*/ 76200 h 1687512"/>
              <a:gd name="connsiteX3" fmla="*/ 293688 w 2192601"/>
              <a:gd name="connsiteY3" fmla="*/ 28575 h 1687512"/>
              <a:gd name="connsiteX4" fmla="*/ 17463 w 2192601"/>
              <a:gd name="connsiteY4" fmla="*/ 95250 h 1687512"/>
              <a:gd name="connsiteX5" fmla="*/ 46038 w 2192601"/>
              <a:gd name="connsiteY5" fmla="*/ 314325 h 1687512"/>
              <a:gd name="connsiteX6" fmla="*/ 265113 w 2192601"/>
              <a:gd name="connsiteY6" fmla="*/ 666750 h 1687512"/>
              <a:gd name="connsiteX7" fmla="*/ 493713 w 2192601"/>
              <a:gd name="connsiteY7" fmla="*/ 800100 h 1687512"/>
              <a:gd name="connsiteX8" fmla="*/ 722313 w 2192601"/>
              <a:gd name="connsiteY8" fmla="*/ 1438275 h 1687512"/>
              <a:gd name="connsiteX9" fmla="*/ 1322388 w 2192601"/>
              <a:gd name="connsiteY9" fmla="*/ 1676400 h 1687512"/>
              <a:gd name="connsiteX10" fmla="*/ 2133599 w 2192601"/>
              <a:gd name="connsiteY10" fmla="*/ 1371600 h 1687512"/>
              <a:gd name="connsiteX11" fmla="*/ 1676400 w 2192601"/>
              <a:gd name="connsiteY11" fmla="*/ 1295400 h 1687512"/>
              <a:gd name="connsiteX12" fmla="*/ 1295400 w 2192601"/>
              <a:gd name="connsiteY12" fmla="*/ 914400 h 1687512"/>
              <a:gd name="connsiteX13" fmla="*/ 1143000 w 2192601"/>
              <a:gd name="connsiteY13" fmla="*/ 304800 h 1687512"/>
              <a:gd name="connsiteX0" fmla="*/ 1143000 w 2192601"/>
              <a:gd name="connsiteY0" fmla="*/ 304800 h 1687512"/>
              <a:gd name="connsiteX1" fmla="*/ 838200 w 2192601"/>
              <a:gd name="connsiteY1" fmla="*/ 228600 h 1687512"/>
              <a:gd name="connsiteX2" fmla="*/ 533400 w 2192601"/>
              <a:gd name="connsiteY2" fmla="*/ 76200 h 1687512"/>
              <a:gd name="connsiteX3" fmla="*/ 293688 w 2192601"/>
              <a:gd name="connsiteY3" fmla="*/ 28575 h 1687512"/>
              <a:gd name="connsiteX4" fmla="*/ 17463 w 2192601"/>
              <a:gd name="connsiteY4" fmla="*/ 95250 h 1687512"/>
              <a:gd name="connsiteX5" fmla="*/ 46038 w 2192601"/>
              <a:gd name="connsiteY5" fmla="*/ 314325 h 1687512"/>
              <a:gd name="connsiteX6" fmla="*/ 265113 w 2192601"/>
              <a:gd name="connsiteY6" fmla="*/ 666750 h 1687512"/>
              <a:gd name="connsiteX7" fmla="*/ 457199 w 2192601"/>
              <a:gd name="connsiteY7" fmla="*/ 1219200 h 1687512"/>
              <a:gd name="connsiteX8" fmla="*/ 722313 w 2192601"/>
              <a:gd name="connsiteY8" fmla="*/ 1438275 h 1687512"/>
              <a:gd name="connsiteX9" fmla="*/ 1322388 w 2192601"/>
              <a:gd name="connsiteY9" fmla="*/ 1676400 h 1687512"/>
              <a:gd name="connsiteX10" fmla="*/ 2133599 w 2192601"/>
              <a:gd name="connsiteY10" fmla="*/ 1371600 h 1687512"/>
              <a:gd name="connsiteX11" fmla="*/ 1676400 w 2192601"/>
              <a:gd name="connsiteY11" fmla="*/ 1295400 h 1687512"/>
              <a:gd name="connsiteX12" fmla="*/ 1295400 w 2192601"/>
              <a:gd name="connsiteY12" fmla="*/ 914400 h 1687512"/>
              <a:gd name="connsiteX13" fmla="*/ 1143000 w 2192601"/>
              <a:gd name="connsiteY13" fmla="*/ 304800 h 1687512"/>
              <a:gd name="connsiteX0" fmla="*/ 1312864 w 2362465"/>
              <a:gd name="connsiteY0" fmla="*/ 352425 h 1735137"/>
              <a:gd name="connsiteX1" fmla="*/ 1008064 w 2362465"/>
              <a:gd name="connsiteY1" fmla="*/ 276225 h 1735137"/>
              <a:gd name="connsiteX2" fmla="*/ 703264 w 2362465"/>
              <a:gd name="connsiteY2" fmla="*/ 123825 h 1735137"/>
              <a:gd name="connsiteX3" fmla="*/ 463552 w 2362465"/>
              <a:gd name="connsiteY3" fmla="*/ 76200 h 1735137"/>
              <a:gd name="connsiteX4" fmla="*/ 17463 w 2362465"/>
              <a:gd name="connsiteY4" fmla="*/ 47625 h 1735137"/>
              <a:gd name="connsiteX5" fmla="*/ 215902 w 2362465"/>
              <a:gd name="connsiteY5" fmla="*/ 361950 h 1735137"/>
              <a:gd name="connsiteX6" fmla="*/ 434977 w 2362465"/>
              <a:gd name="connsiteY6" fmla="*/ 714375 h 1735137"/>
              <a:gd name="connsiteX7" fmla="*/ 627063 w 2362465"/>
              <a:gd name="connsiteY7" fmla="*/ 1266825 h 1735137"/>
              <a:gd name="connsiteX8" fmla="*/ 892177 w 2362465"/>
              <a:gd name="connsiteY8" fmla="*/ 1485900 h 1735137"/>
              <a:gd name="connsiteX9" fmla="*/ 1492252 w 2362465"/>
              <a:gd name="connsiteY9" fmla="*/ 1724025 h 1735137"/>
              <a:gd name="connsiteX10" fmla="*/ 2303463 w 2362465"/>
              <a:gd name="connsiteY10" fmla="*/ 1419225 h 1735137"/>
              <a:gd name="connsiteX11" fmla="*/ 1846264 w 2362465"/>
              <a:gd name="connsiteY11" fmla="*/ 1343025 h 1735137"/>
              <a:gd name="connsiteX12" fmla="*/ 1465264 w 2362465"/>
              <a:gd name="connsiteY12" fmla="*/ 962025 h 1735137"/>
              <a:gd name="connsiteX13" fmla="*/ 1312864 w 2362465"/>
              <a:gd name="connsiteY13" fmla="*/ 352425 h 1735137"/>
              <a:gd name="connsiteX0" fmla="*/ 1338528 w 2388129"/>
              <a:gd name="connsiteY0" fmla="*/ 357187 h 1739899"/>
              <a:gd name="connsiteX1" fmla="*/ 1033728 w 2388129"/>
              <a:gd name="connsiteY1" fmla="*/ 280987 h 1739899"/>
              <a:gd name="connsiteX2" fmla="*/ 728928 w 2388129"/>
              <a:gd name="connsiteY2" fmla="*/ 128587 h 1739899"/>
              <a:gd name="connsiteX3" fmla="*/ 500327 w 2388129"/>
              <a:gd name="connsiteY3" fmla="*/ 52388 h 1739899"/>
              <a:gd name="connsiteX4" fmla="*/ 43127 w 2388129"/>
              <a:gd name="connsiteY4" fmla="*/ 52387 h 1739899"/>
              <a:gd name="connsiteX5" fmla="*/ 241566 w 2388129"/>
              <a:gd name="connsiteY5" fmla="*/ 366712 h 1739899"/>
              <a:gd name="connsiteX6" fmla="*/ 460641 w 2388129"/>
              <a:gd name="connsiteY6" fmla="*/ 719137 h 1739899"/>
              <a:gd name="connsiteX7" fmla="*/ 652727 w 2388129"/>
              <a:gd name="connsiteY7" fmla="*/ 1271587 h 1739899"/>
              <a:gd name="connsiteX8" fmla="*/ 917841 w 2388129"/>
              <a:gd name="connsiteY8" fmla="*/ 1490662 h 1739899"/>
              <a:gd name="connsiteX9" fmla="*/ 1517916 w 2388129"/>
              <a:gd name="connsiteY9" fmla="*/ 1728787 h 1739899"/>
              <a:gd name="connsiteX10" fmla="*/ 2329127 w 2388129"/>
              <a:gd name="connsiteY10" fmla="*/ 1423987 h 1739899"/>
              <a:gd name="connsiteX11" fmla="*/ 1871928 w 2388129"/>
              <a:gd name="connsiteY11" fmla="*/ 1347787 h 1739899"/>
              <a:gd name="connsiteX12" fmla="*/ 1490928 w 2388129"/>
              <a:gd name="connsiteY12" fmla="*/ 966787 h 1739899"/>
              <a:gd name="connsiteX13" fmla="*/ 1338528 w 2388129"/>
              <a:gd name="connsiteY13" fmla="*/ 357187 h 1739899"/>
              <a:gd name="connsiteX0" fmla="*/ 1338528 w 2388129"/>
              <a:gd name="connsiteY0" fmla="*/ 357187 h 1739899"/>
              <a:gd name="connsiteX1" fmla="*/ 1033728 w 2388129"/>
              <a:gd name="connsiteY1" fmla="*/ 280987 h 1739899"/>
              <a:gd name="connsiteX2" fmla="*/ 728928 w 2388129"/>
              <a:gd name="connsiteY2" fmla="*/ 128587 h 1739899"/>
              <a:gd name="connsiteX3" fmla="*/ 500327 w 2388129"/>
              <a:gd name="connsiteY3" fmla="*/ 52388 h 1739899"/>
              <a:gd name="connsiteX4" fmla="*/ 43127 w 2388129"/>
              <a:gd name="connsiteY4" fmla="*/ 52387 h 1739899"/>
              <a:gd name="connsiteX5" fmla="*/ 241566 w 2388129"/>
              <a:gd name="connsiteY5" fmla="*/ 366712 h 1739899"/>
              <a:gd name="connsiteX6" fmla="*/ 460641 w 2388129"/>
              <a:gd name="connsiteY6" fmla="*/ 719137 h 1739899"/>
              <a:gd name="connsiteX7" fmla="*/ 609600 w 2388129"/>
              <a:gd name="connsiteY7" fmla="*/ 1295400 h 1739899"/>
              <a:gd name="connsiteX8" fmla="*/ 917841 w 2388129"/>
              <a:gd name="connsiteY8" fmla="*/ 1490662 h 1739899"/>
              <a:gd name="connsiteX9" fmla="*/ 1517916 w 2388129"/>
              <a:gd name="connsiteY9" fmla="*/ 1728787 h 1739899"/>
              <a:gd name="connsiteX10" fmla="*/ 2329127 w 2388129"/>
              <a:gd name="connsiteY10" fmla="*/ 1423987 h 1739899"/>
              <a:gd name="connsiteX11" fmla="*/ 1871928 w 2388129"/>
              <a:gd name="connsiteY11" fmla="*/ 1347787 h 1739899"/>
              <a:gd name="connsiteX12" fmla="*/ 1490928 w 2388129"/>
              <a:gd name="connsiteY12" fmla="*/ 966787 h 1739899"/>
              <a:gd name="connsiteX13" fmla="*/ 1338528 w 2388129"/>
              <a:gd name="connsiteY13" fmla="*/ 357187 h 1739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88129" h="1739899">
                <a:moveTo>
                  <a:pt x="1338528" y="357187"/>
                </a:moveTo>
                <a:cubicBezTo>
                  <a:pt x="1262328" y="242887"/>
                  <a:pt x="1135328" y="319087"/>
                  <a:pt x="1033728" y="280987"/>
                </a:cubicBezTo>
                <a:cubicBezTo>
                  <a:pt x="932128" y="242887"/>
                  <a:pt x="827353" y="188912"/>
                  <a:pt x="728928" y="128587"/>
                </a:cubicBezTo>
                <a:lnTo>
                  <a:pt x="500327" y="52388"/>
                </a:lnTo>
                <a:cubicBezTo>
                  <a:pt x="392377" y="23813"/>
                  <a:pt x="86254" y="0"/>
                  <a:pt x="43127" y="52387"/>
                </a:cubicBezTo>
                <a:cubicBezTo>
                  <a:pt x="0" y="104774"/>
                  <a:pt x="171980" y="255587"/>
                  <a:pt x="241566" y="366712"/>
                </a:cubicBezTo>
                <a:cubicBezTo>
                  <a:pt x="311152" y="477837"/>
                  <a:pt x="399302" y="564356"/>
                  <a:pt x="460641" y="719137"/>
                </a:cubicBezTo>
                <a:cubicBezTo>
                  <a:pt x="521980" y="873918"/>
                  <a:pt x="533400" y="1166812"/>
                  <a:pt x="609600" y="1295400"/>
                </a:cubicBezTo>
                <a:cubicBezTo>
                  <a:pt x="685800" y="1423988"/>
                  <a:pt x="766455" y="1418431"/>
                  <a:pt x="917841" y="1490662"/>
                </a:cubicBezTo>
                <a:cubicBezTo>
                  <a:pt x="1069227" y="1562893"/>
                  <a:pt x="1282702" y="1739899"/>
                  <a:pt x="1517916" y="1728787"/>
                </a:cubicBezTo>
                <a:cubicBezTo>
                  <a:pt x="1753130" y="1717675"/>
                  <a:pt x="2270125" y="1487487"/>
                  <a:pt x="2329127" y="1423987"/>
                </a:cubicBezTo>
                <a:cubicBezTo>
                  <a:pt x="2388129" y="1360487"/>
                  <a:pt x="2011628" y="1423987"/>
                  <a:pt x="1871928" y="1347787"/>
                </a:cubicBezTo>
                <a:cubicBezTo>
                  <a:pt x="1732228" y="1271587"/>
                  <a:pt x="1579828" y="1131887"/>
                  <a:pt x="1490928" y="966787"/>
                </a:cubicBezTo>
                <a:cubicBezTo>
                  <a:pt x="1402028" y="801687"/>
                  <a:pt x="1414728" y="471487"/>
                  <a:pt x="1338528" y="357187"/>
                </a:cubicBezTo>
                <a:close/>
              </a:path>
            </a:pathLst>
          </a:custGeom>
          <a:blipFill dpi="0" rotWithShape="1">
            <a:blip r:embed="rId2" cstate="print">
              <a:alphaModFix amt="9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ckwell" panose="02060603020205020403" pitchFamily="18" charset="0"/>
            </a:endParaRPr>
          </a:p>
        </p:txBody>
      </p:sp>
      <p:cxnSp>
        <p:nvCxnSpPr>
          <p:cNvPr id="30" name="Straight Connector 29"/>
          <p:cNvCxnSpPr/>
          <p:nvPr/>
        </p:nvCxnSpPr>
        <p:spPr>
          <a:xfrm flipH="1">
            <a:off x="4343400" y="1447800"/>
            <a:ext cx="1371600" cy="2133600"/>
          </a:xfrm>
          <a:prstGeom prst="line">
            <a:avLst/>
          </a:prstGeom>
          <a:ln w="25400">
            <a:solidFill>
              <a:srgbClr val="C00000"/>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65" name="Freeform 64"/>
          <p:cNvSpPr/>
          <p:nvPr/>
        </p:nvSpPr>
        <p:spPr>
          <a:xfrm rot="18574652">
            <a:off x="7936402" y="1705455"/>
            <a:ext cx="2192600" cy="1062385"/>
          </a:xfrm>
          <a:custGeom>
            <a:avLst/>
            <a:gdLst>
              <a:gd name="connsiteX0" fmla="*/ 885825 w 1390650"/>
              <a:gd name="connsiteY0" fmla="*/ 361950 h 1647825"/>
              <a:gd name="connsiteX1" fmla="*/ 885825 w 1390650"/>
              <a:gd name="connsiteY1" fmla="*/ 361950 h 1647825"/>
              <a:gd name="connsiteX2" fmla="*/ 809625 w 1390650"/>
              <a:gd name="connsiteY2" fmla="*/ 333375 h 1647825"/>
              <a:gd name="connsiteX3" fmla="*/ 781050 w 1390650"/>
              <a:gd name="connsiteY3" fmla="*/ 323850 h 1647825"/>
              <a:gd name="connsiteX4" fmla="*/ 723900 w 1390650"/>
              <a:gd name="connsiteY4" fmla="*/ 276225 h 1647825"/>
              <a:gd name="connsiteX5" fmla="*/ 666750 w 1390650"/>
              <a:gd name="connsiteY5" fmla="*/ 238125 h 1647825"/>
              <a:gd name="connsiteX6" fmla="*/ 295275 w 1390650"/>
              <a:gd name="connsiteY6" fmla="*/ 0 h 1647825"/>
              <a:gd name="connsiteX7" fmla="*/ 152400 w 1390650"/>
              <a:gd name="connsiteY7" fmla="*/ 0 h 1647825"/>
              <a:gd name="connsiteX8" fmla="*/ 19050 w 1390650"/>
              <a:gd name="connsiteY8" fmla="*/ 66675 h 1647825"/>
              <a:gd name="connsiteX9" fmla="*/ 0 w 1390650"/>
              <a:gd name="connsiteY9" fmla="*/ 180975 h 1647825"/>
              <a:gd name="connsiteX10" fmla="*/ 47625 w 1390650"/>
              <a:gd name="connsiteY10" fmla="*/ 285750 h 1647825"/>
              <a:gd name="connsiteX11" fmla="*/ 76200 w 1390650"/>
              <a:gd name="connsiteY11" fmla="*/ 438150 h 1647825"/>
              <a:gd name="connsiteX12" fmla="*/ 266700 w 1390650"/>
              <a:gd name="connsiteY12" fmla="*/ 638175 h 1647825"/>
              <a:gd name="connsiteX13" fmla="*/ 495300 w 1390650"/>
              <a:gd name="connsiteY13" fmla="*/ 771525 h 1647825"/>
              <a:gd name="connsiteX14" fmla="*/ 581025 w 1390650"/>
              <a:gd name="connsiteY14" fmla="*/ 1057275 h 1647825"/>
              <a:gd name="connsiteX15" fmla="*/ 657225 w 1390650"/>
              <a:gd name="connsiteY15" fmla="*/ 1285875 h 1647825"/>
              <a:gd name="connsiteX16" fmla="*/ 723900 w 1390650"/>
              <a:gd name="connsiteY16" fmla="*/ 1409700 h 1647825"/>
              <a:gd name="connsiteX17" fmla="*/ 1057275 w 1390650"/>
              <a:gd name="connsiteY17" fmla="*/ 1581150 h 1647825"/>
              <a:gd name="connsiteX18" fmla="*/ 1323975 w 1390650"/>
              <a:gd name="connsiteY18" fmla="*/ 1647825 h 1647825"/>
              <a:gd name="connsiteX19" fmla="*/ 1390650 w 1390650"/>
              <a:gd name="connsiteY19" fmla="*/ 1400175 h 1647825"/>
              <a:gd name="connsiteX20" fmla="*/ 1304925 w 1390650"/>
              <a:gd name="connsiteY20" fmla="*/ 1162050 h 1647825"/>
              <a:gd name="connsiteX21" fmla="*/ 923925 w 1390650"/>
              <a:gd name="connsiteY21" fmla="*/ 819150 h 1647825"/>
              <a:gd name="connsiteX22" fmla="*/ 952500 w 1390650"/>
              <a:gd name="connsiteY22" fmla="*/ 600075 h 1647825"/>
              <a:gd name="connsiteX23" fmla="*/ 885825 w 1390650"/>
              <a:gd name="connsiteY23" fmla="*/ 361950 h 1647825"/>
              <a:gd name="connsiteX0" fmla="*/ 885825 w 1390650"/>
              <a:gd name="connsiteY0" fmla="*/ 361950 h 1647825"/>
              <a:gd name="connsiteX1" fmla="*/ 885825 w 1390650"/>
              <a:gd name="connsiteY1" fmla="*/ 361950 h 1647825"/>
              <a:gd name="connsiteX2" fmla="*/ 809625 w 1390650"/>
              <a:gd name="connsiteY2" fmla="*/ 333375 h 1647825"/>
              <a:gd name="connsiteX3" fmla="*/ 781050 w 1390650"/>
              <a:gd name="connsiteY3" fmla="*/ 323850 h 1647825"/>
              <a:gd name="connsiteX4" fmla="*/ 723900 w 1390650"/>
              <a:gd name="connsiteY4" fmla="*/ 276225 h 1647825"/>
              <a:gd name="connsiteX5" fmla="*/ 666750 w 1390650"/>
              <a:gd name="connsiteY5" fmla="*/ 238125 h 1647825"/>
              <a:gd name="connsiteX6" fmla="*/ 295275 w 1390650"/>
              <a:gd name="connsiteY6" fmla="*/ 0 h 1647825"/>
              <a:gd name="connsiteX7" fmla="*/ 152400 w 1390650"/>
              <a:gd name="connsiteY7" fmla="*/ 0 h 1647825"/>
              <a:gd name="connsiteX8" fmla="*/ 19050 w 1390650"/>
              <a:gd name="connsiteY8" fmla="*/ 66675 h 1647825"/>
              <a:gd name="connsiteX9" fmla="*/ 0 w 1390650"/>
              <a:gd name="connsiteY9" fmla="*/ 180975 h 1647825"/>
              <a:gd name="connsiteX10" fmla="*/ 47625 w 1390650"/>
              <a:gd name="connsiteY10" fmla="*/ 285750 h 1647825"/>
              <a:gd name="connsiteX11" fmla="*/ 76200 w 1390650"/>
              <a:gd name="connsiteY11" fmla="*/ 438150 h 1647825"/>
              <a:gd name="connsiteX12" fmla="*/ 266700 w 1390650"/>
              <a:gd name="connsiteY12" fmla="*/ 638175 h 1647825"/>
              <a:gd name="connsiteX13" fmla="*/ 495300 w 1390650"/>
              <a:gd name="connsiteY13" fmla="*/ 771525 h 1647825"/>
              <a:gd name="connsiteX14" fmla="*/ 581025 w 1390650"/>
              <a:gd name="connsiteY14" fmla="*/ 1057275 h 1647825"/>
              <a:gd name="connsiteX15" fmla="*/ 657225 w 1390650"/>
              <a:gd name="connsiteY15" fmla="*/ 1285875 h 1647825"/>
              <a:gd name="connsiteX16" fmla="*/ 723900 w 1390650"/>
              <a:gd name="connsiteY16" fmla="*/ 1409700 h 1647825"/>
              <a:gd name="connsiteX17" fmla="*/ 1057275 w 1390650"/>
              <a:gd name="connsiteY17" fmla="*/ 1581150 h 1647825"/>
              <a:gd name="connsiteX18" fmla="*/ 1323975 w 1390650"/>
              <a:gd name="connsiteY18" fmla="*/ 1647825 h 1647825"/>
              <a:gd name="connsiteX19" fmla="*/ 1390650 w 1390650"/>
              <a:gd name="connsiteY19" fmla="*/ 1400175 h 1647825"/>
              <a:gd name="connsiteX20" fmla="*/ 1304925 w 1390650"/>
              <a:gd name="connsiteY20" fmla="*/ 1162050 h 1647825"/>
              <a:gd name="connsiteX21" fmla="*/ 923925 w 1390650"/>
              <a:gd name="connsiteY21" fmla="*/ 819150 h 1647825"/>
              <a:gd name="connsiteX22" fmla="*/ 952500 w 1390650"/>
              <a:gd name="connsiteY22" fmla="*/ 600075 h 1647825"/>
              <a:gd name="connsiteX23" fmla="*/ 885825 w 1390650"/>
              <a:gd name="connsiteY23" fmla="*/ 361950 h 1647825"/>
              <a:gd name="connsiteX0" fmla="*/ 885825 w 1390650"/>
              <a:gd name="connsiteY0" fmla="*/ 361950 h 1647825"/>
              <a:gd name="connsiteX1" fmla="*/ 885825 w 1390650"/>
              <a:gd name="connsiteY1" fmla="*/ 361950 h 1647825"/>
              <a:gd name="connsiteX2" fmla="*/ 809625 w 1390650"/>
              <a:gd name="connsiteY2" fmla="*/ 333375 h 1647825"/>
              <a:gd name="connsiteX3" fmla="*/ 781050 w 1390650"/>
              <a:gd name="connsiteY3" fmla="*/ 323850 h 1647825"/>
              <a:gd name="connsiteX4" fmla="*/ 723900 w 1390650"/>
              <a:gd name="connsiteY4" fmla="*/ 276225 h 1647825"/>
              <a:gd name="connsiteX5" fmla="*/ 666750 w 1390650"/>
              <a:gd name="connsiteY5" fmla="*/ 238125 h 1647825"/>
              <a:gd name="connsiteX6" fmla="*/ 295275 w 1390650"/>
              <a:gd name="connsiteY6" fmla="*/ 0 h 1647825"/>
              <a:gd name="connsiteX7" fmla="*/ 152400 w 1390650"/>
              <a:gd name="connsiteY7" fmla="*/ 0 h 1647825"/>
              <a:gd name="connsiteX8" fmla="*/ 19050 w 1390650"/>
              <a:gd name="connsiteY8" fmla="*/ 66675 h 1647825"/>
              <a:gd name="connsiteX9" fmla="*/ 0 w 1390650"/>
              <a:gd name="connsiteY9" fmla="*/ 180975 h 1647825"/>
              <a:gd name="connsiteX10" fmla="*/ 47625 w 1390650"/>
              <a:gd name="connsiteY10" fmla="*/ 285750 h 1647825"/>
              <a:gd name="connsiteX11" fmla="*/ 76200 w 1390650"/>
              <a:gd name="connsiteY11" fmla="*/ 438150 h 1647825"/>
              <a:gd name="connsiteX12" fmla="*/ 266700 w 1390650"/>
              <a:gd name="connsiteY12" fmla="*/ 638175 h 1647825"/>
              <a:gd name="connsiteX13" fmla="*/ 495300 w 1390650"/>
              <a:gd name="connsiteY13" fmla="*/ 771525 h 1647825"/>
              <a:gd name="connsiteX14" fmla="*/ 581025 w 1390650"/>
              <a:gd name="connsiteY14" fmla="*/ 1057275 h 1647825"/>
              <a:gd name="connsiteX15" fmla="*/ 657225 w 1390650"/>
              <a:gd name="connsiteY15" fmla="*/ 1285875 h 1647825"/>
              <a:gd name="connsiteX16" fmla="*/ 723900 w 1390650"/>
              <a:gd name="connsiteY16" fmla="*/ 1409700 h 1647825"/>
              <a:gd name="connsiteX17" fmla="*/ 1057275 w 1390650"/>
              <a:gd name="connsiteY17" fmla="*/ 1581150 h 1647825"/>
              <a:gd name="connsiteX18" fmla="*/ 1323975 w 1390650"/>
              <a:gd name="connsiteY18" fmla="*/ 1647825 h 1647825"/>
              <a:gd name="connsiteX19" fmla="*/ 1390650 w 1390650"/>
              <a:gd name="connsiteY19" fmla="*/ 1400175 h 1647825"/>
              <a:gd name="connsiteX20" fmla="*/ 1304925 w 1390650"/>
              <a:gd name="connsiteY20" fmla="*/ 1162050 h 1647825"/>
              <a:gd name="connsiteX21" fmla="*/ 923925 w 1390650"/>
              <a:gd name="connsiteY21" fmla="*/ 819150 h 1647825"/>
              <a:gd name="connsiteX22" fmla="*/ 952500 w 1390650"/>
              <a:gd name="connsiteY22" fmla="*/ 600075 h 1647825"/>
              <a:gd name="connsiteX23" fmla="*/ 885825 w 1390650"/>
              <a:gd name="connsiteY23" fmla="*/ 361950 h 1647825"/>
              <a:gd name="connsiteX0" fmla="*/ 885825 w 1390650"/>
              <a:gd name="connsiteY0" fmla="*/ 361950 h 1647825"/>
              <a:gd name="connsiteX1" fmla="*/ 885825 w 1390650"/>
              <a:gd name="connsiteY1" fmla="*/ 361950 h 1647825"/>
              <a:gd name="connsiteX2" fmla="*/ 809625 w 1390650"/>
              <a:gd name="connsiteY2" fmla="*/ 333375 h 1647825"/>
              <a:gd name="connsiteX3" fmla="*/ 723900 w 1390650"/>
              <a:gd name="connsiteY3" fmla="*/ 276225 h 1647825"/>
              <a:gd name="connsiteX4" fmla="*/ 666750 w 1390650"/>
              <a:gd name="connsiteY4" fmla="*/ 238125 h 1647825"/>
              <a:gd name="connsiteX5" fmla="*/ 295275 w 1390650"/>
              <a:gd name="connsiteY5" fmla="*/ 0 h 1647825"/>
              <a:gd name="connsiteX6" fmla="*/ 152400 w 1390650"/>
              <a:gd name="connsiteY6" fmla="*/ 0 h 1647825"/>
              <a:gd name="connsiteX7" fmla="*/ 19050 w 1390650"/>
              <a:gd name="connsiteY7" fmla="*/ 66675 h 1647825"/>
              <a:gd name="connsiteX8" fmla="*/ 0 w 1390650"/>
              <a:gd name="connsiteY8" fmla="*/ 180975 h 1647825"/>
              <a:gd name="connsiteX9" fmla="*/ 47625 w 1390650"/>
              <a:gd name="connsiteY9" fmla="*/ 285750 h 1647825"/>
              <a:gd name="connsiteX10" fmla="*/ 76200 w 1390650"/>
              <a:gd name="connsiteY10" fmla="*/ 438150 h 1647825"/>
              <a:gd name="connsiteX11" fmla="*/ 266700 w 1390650"/>
              <a:gd name="connsiteY11" fmla="*/ 638175 h 1647825"/>
              <a:gd name="connsiteX12" fmla="*/ 495300 w 1390650"/>
              <a:gd name="connsiteY12" fmla="*/ 771525 h 1647825"/>
              <a:gd name="connsiteX13" fmla="*/ 581025 w 1390650"/>
              <a:gd name="connsiteY13" fmla="*/ 1057275 h 1647825"/>
              <a:gd name="connsiteX14" fmla="*/ 657225 w 1390650"/>
              <a:gd name="connsiteY14" fmla="*/ 1285875 h 1647825"/>
              <a:gd name="connsiteX15" fmla="*/ 723900 w 1390650"/>
              <a:gd name="connsiteY15" fmla="*/ 1409700 h 1647825"/>
              <a:gd name="connsiteX16" fmla="*/ 1057275 w 1390650"/>
              <a:gd name="connsiteY16" fmla="*/ 1581150 h 1647825"/>
              <a:gd name="connsiteX17" fmla="*/ 1323975 w 1390650"/>
              <a:gd name="connsiteY17" fmla="*/ 1647825 h 1647825"/>
              <a:gd name="connsiteX18" fmla="*/ 1390650 w 1390650"/>
              <a:gd name="connsiteY18" fmla="*/ 1400175 h 1647825"/>
              <a:gd name="connsiteX19" fmla="*/ 1304925 w 1390650"/>
              <a:gd name="connsiteY19" fmla="*/ 1162050 h 1647825"/>
              <a:gd name="connsiteX20" fmla="*/ 923925 w 1390650"/>
              <a:gd name="connsiteY20" fmla="*/ 819150 h 1647825"/>
              <a:gd name="connsiteX21" fmla="*/ 952500 w 1390650"/>
              <a:gd name="connsiteY21" fmla="*/ 600075 h 1647825"/>
              <a:gd name="connsiteX22" fmla="*/ 885825 w 1390650"/>
              <a:gd name="connsiteY22" fmla="*/ 361950 h 1647825"/>
              <a:gd name="connsiteX0" fmla="*/ 885825 w 1390650"/>
              <a:gd name="connsiteY0" fmla="*/ 361950 h 1647825"/>
              <a:gd name="connsiteX1" fmla="*/ 885825 w 1390650"/>
              <a:gd name="connsiteY1" fmla="*/ 361950 h 1647825"/>
              <a:gd name="connsiteX2" fmla="*/ 809625 w 1390650"/>
              <a:gd name="connsiteY2" fmla="*/ 333375 h 1647825"/>
              <a:gd name="connsiteX3" fmla="*/ 666750 w 1390650"/>
              <a:gd name="connsiteY3" fmla="*/ 238125 h 1647825"/>
              <a:gd name="connsiteX4" fmla="*/ 295275 w 1390650"/>
              <a:gd name="connsiteY4" fmla="*/ 0 h 1647825"/>
              <a:gd name="connsiteX5" fmla="*/ 152400 w 1390650"/>
              <a:gd name="connsiteY5" fmla="*/ 0 h 1647825"/>
              <a:gd name="connsiteX6" fmla="*/ 19050 w 1390650"/>
              <a:gd name="connsiteY6" fmla="*/ 66675 h 1647825"/>
              <a:gd name="connsiteX7" fmla="*/ 0 w 1390650"/>
              <a:gd name="connsiteY7" fmla="*/ 180975 h 1647825"/>
              <a:gd name="connsiteX8" fmla="*/ 47625 w 1390650"/>
              <a:gd name="connsiteY8" fmla="*/ 285750 h 1647825"/>
              <a:gd name="connsiteX9" fmla="*/ 76200 w 1390650"/>
              <a:gd name="connsiteY9" fmla="*/ 438150 h 1647825"/>
              <a:gd name="connsiteX10" fmla="*/ 266700 w 1390650"/>
              <a:gd name="connsiteY10" fmla="*/ 638175 h 1647825"/>
              <a:gd name="connsiteX11" fmla="*/ 495300 w 1390650"/>
              <a:gd name="connsiteY11" fmla="*/ 771525 h 1647825"/>
              <a:gd name="connsiteX12" fmla="*/ 581025 w 1390650"/>
              <a:gd name="connsiteY12" fmla="*/ 1057275 h 1647825"/>
              <a:gd name="connsiteX13" fmla="*/ 657225 w 1390650"/>
              <a:gd name="connsiteY13" fmla="*/ 1285875 h 1647825"/>
              <a:gd name="connsiteX14" fmla="*/ 723900 w 1390650"/>
              <a:gd name="connsiteY14" fmla="*/ 1409700 h 1647825"/>
              <a:gd name="connsiteX15" fmla="*/ 1057275 w 1390650"/>
              <a:gd name="connsiteY15" fmla="*/ 1581150 h 1647825"/>
              <a:gd name="connsiteX16" fmla="*/ 1323975 w 1390650"/>
              <a:gd name="connsiteY16" fmla="*/ 1647825 h 1647825"/>
              <a:gd name="connsiteX17" fmla="*/ 1390650 w 1390650"/>
              <a:gd name="connsiteY17" fmla="*/ 1400175 h 1647825"/>
              <a:gd name="connsiteX18" fmla="*/ 1304925 w 1390650"/>
              <a:gd name="connsiteY18" fmla="*/ 1162050 h 1647825"/>
              <a:gd name="connsiteX19" fmla="*/ 923925 w 1390650"/>
              <a:gd name="connsiteY19" fmla="*/ 819150 h 1647825"/>
              <a:gd name="connsiteX20" fmla="*/ 952500 w 1390650"/>
              <a:gd name="connsiteY20" fmla="*/ 600075 h 1647825"/>
              <a:gd name="connsiteX21" fmla="*/ 885825 w 1390650"/>
              <a:gd name="connsiteY21" fmla="*/ 361950 h 1647825"/>
              <a:gd name="connsiteX0" fmla="*/ 952500 w 1390650"/>
              <a:gd name="connsiteY0" fmla="*/ 600075 h 1647825"/>
              <a:gd name="connsiteX1" fmla="*/ 885825 w 1390650"/>
              <a:gd name="connsiteY1" fmla="*/ 361950 h 1647825"/>
              <a:gd name="connsiteX2" fmla="*/ 809625 w 1390650"/>
              <a:gd name="connsiteY2" fmla="*/ 333375 h 1647825"/>
              <a:gd name="connsiteX3" fmla="*/ 666750 w 1390650"/>
              <a:gd name="connsiteY3" fmla="*/ 238125 h 1647825"/>
              <a:gd name="connsiteX4" fmla="*/ 295275 w 1390650"/>
              <a:gd name="connsiteY4" fmla="*/ 0 h 1647825"/>
              <a:gd name="connsiteX5" fmla="*/ 152400 w 1390650"/>
              <a:gd name="connsiteY5" fmla="*/ 0 h 1647825"/>
              <a:gd name="connsiteX6" fmla="*/ 19050 w 1390650"/>
              <a:gd name="connsiteY6" fmla="*/ 66675 h 1647825"/>
              <a:gd name="connsiteX7" fmla="*/ 0 w 1390650"/>
              <a:gd name="connsiteY7" fmla="*/ 180975 h 1647825"/>
              <a:gd name="connsiteX8" fmla="*/ 47625 w 1390650"/>
              <a:gd name="connsiteY8" fmla="*/ 285750 h 1647825"/>
              <a:gd name="connsiteX9" fmla="*/ 76200 w 1390650"/>
              <a:gd name="connsiteY9" fmla="*/ 438150 h 1647825"/>
              <a:gd name="connsiteX10" fmla="*/ 266700 w 1390650"/>
              <a:gd name="connsiteY10" fmla="*/ 638175 h 1647825"/>
              <a:gd name="connsiteX11" fmla="*/ 495300 w 1390650"/>
              <a:gd name="connsiteY11" fmla="*/ 771525 h 1647825"/>
              <a:gd name="connsiteX12" fmla="*/ 581025 w 1390650"/>
              <a:gd name="connsiteY12" fmla="*/ 1057275 h 1647825"/>
              <a:gd name="connsiteX13" fmla="*/ 657225 w 1390650"/>
              <a:gd name="connsiteY13" fmla="*/ 1285875 h 1647825"/>
              <a:gd name="connsiteX14" fmla="*/ 723900 w 1390650"/>
              <a:gd name="connsiteY14" fmla="*/ 1409700 h 1647825"/>
              <a:gd name="connsiteX15" fmla="*/ 1057275 w 1390650"/>
              <a:gd name="connsiteY15" fmla="*/ 1581150 h 1647825"/>
              <a:gd name="connsiteX16" fmla="*/ 1323975 w 1390650"/>
              <a:gd name="connsiteY16" fmla="*/ 1647825 h 1647825"/>
              <a:gd name="connsiteX17" fmla="*/ 1390650 w 1390650"/>
              <a:gd name="connsiteY17" fmla="*/ 1400175 h 1647825"/>
              <a:gd name="connsiteX18" fmla="*/ 1304925 w 1390650"/>
              <a:gd name="connsiteY18" fmla="*/ 1162050 h 1647825"/>
              <a:gd name="connsiteX19" fmla="*/ 923925 w 1390650"/>
              <a:gd name="connsiteY19" fmla="*/ 819150 h 1647825"/>
              <a:gd name="connsiteX20" fmla="*/ 952500 w 1390650"/>
              <a:gd name="connsiteY20" fmla="*/ 600075 h 1647825"/>
              <a:gd name="connsiteX0" fmla="*/ 933450 w 1371600"/>
              <a:gd name="connsiteY0" fmla="*/ 600075 h 1647825"/>
              <a:gd name="connsiteX1" fmla="*/ 866775 w 1371600"/>
              <a:gd name="connsiteY1" fmla="*/ 361950 h 1647825"/>
              <a:gd name="connsiteX2" fmla="*/ 790575 w 1371600"/>
              <a:gd name="connsiteY2" fmla="*/ 333375 h 1647825"/>
              <a:gd name="connsiteX3" fmla="*/ 647700 w 1371600"/>
              <a:gd name="connsiteY3" fmla="*/ 238125 h 1647825"/>
              <a:gd name="connsiteX4" fmla="*/ 276225 w 1371600"/>
              <a:gd name="connsiteY4" fmla="*/ 0 h 1647825"/>
              <a:gd name="connsiteX5" fmla="*/ 133350 w 1371600"/>
              <a:gd name="connsiteY5" fmla="*/ 0 h 1647825"/>
              <a:gd name="connsiteX6" fmla="*/ 0 w 1371600"/>
              <a:gd name="connsiteY6" fmla="*/ 66675 h 1647825"/>
              <a:gd name="connsiteX7" fmla="*/ 28575 w 1371600"/>
              <a:gd name="connsiteY7" fmla="*/ 285750 h 1647825"/>
              <a:gd name="connsiteX8" fmla="*/ 57150 w 1371600"/>
              <a:gd name="connsiteY8" fmla="*/ 438150 h 1647825"/>
              <a:gd name="connsiteX9" fmla="*/ 247650 w 1371600"/>
              <a:gd name="connsiteY9" fmla="*/ 638175 h 1647825"/>
              <a:gd name="connsiteX10" fmla="*/ 476250 w 1371600"/>
              <a:gd name="connsiteY10" fmla="*/ 771525 h 1647825"/>
              <a:gd name="connsiteX11" fmla="*/ 561975 w 1371600"/>
              <a:gd name="connsiteY11" fmla="*/ 1057275 h 1647825"/>
              <a:gd name="connsiteX12" fmla="*/ 638175 w 1371600"/>
              <a:gd name="connsiteY12" fmla="*/ 1285875 h 1647825"/>
              <a:gd name="connsiteX13" fmla="*/ 704850 w 1371600"/>
              <a:gd name="connsiteY13" fmla="*/ 1409700 h 1647825"/>
              <a:gd name="connsiteX14" fmla="*/ 1038225 w 1371600"/>
              <a:gd name="connsiteY14" fmla="*/ 1581150 h 1647825"/>
              <a:gd name="connsiteX15" fmla="*/ 1304925 w 1371600"/>
              <a:gd name="connsiteY15" fmla="*/ 1647825 h 1647825"/>
              <a:gd name="connsiteX16" fmla="*/ 1371600 w 1371600"/>
              <a:gd name="connsiteY16" fmla="*/ 1400175 h 1647825"/>
              <a:gd name="connsiteX17" fmla="*/ 1285875 w 1371600"/>
              <a:gd name="connsiteY17" fmla="*/ 1162050 h 1647825"/>
              <a:gd name="connsiteX18" fmla="*/ 904875 w 1371600"/>
              <a:gd name="connsiteY18" fmla="*/ 819150 h 1647825"/>
              <a:gd name="connsiteX19" fmla="*/ 933450 w 1371600"/>
              <a:gd name="connsiteY19" fmla="*/ 600075 h 1647825"/>
              <a:gd name="connsiteX0" fmla="*/ 950913 w 1389063"/>
              <a:gd name="connsiteY0" fmla="*/ 600075 h 1647825"/>
              <a:gd name="connsiteX1" fmla="*/ 884238 w 1389063"/>
              <a:gd name="connsiteY1" fmla="*/ 361950 h 1647825"/>
              <a:gd name="connsiteX2" fmla="*/ 808038 w 1389063"/>
              <a:gd name="connsiteY2" fmla="*/ 333375 h 1647825"/>
              <a:gd name="connsiteX3" fmla="*/ 665163 w 1389063"/>
              <a:gd name="connsiteY3" fmla="*/ 238125 h 1647825"/>
              <a:gd name="connsiteX4" fmla="*/ 293688 w 1389063"/>
              <a:gd name="connsiteY4" fmla="*/ 0 h 1647825"/>
              <a:gd name="connsiteX5" fmla="*/ 150813 w 1389063"/>
              <a:gd name="connsiteY5" fmla="*/ 0 h 1647825"/>
              <a:gd name="connsiteX6" fmla="*/ 17463 w 1389063"/>
              <a:gd name="connsiteY6" fmla="*/ 66675 h 1647825"/>
              <a:gd name="connsiteX7" fmla="*/ 46038 w 1389063"/>
              <a:gd name="connsiteY7" fmla="*/ 285750 h 1647825"/>
              <a:gd name="connsiteX8" fmla="*/ 74613 w 1389063"/>
              <a:gd name="connsiteY8" fmla="*/ 438150 h 1647825"/>
              <a:gd name="connsiteX9" fmla="*/ 265113 w 1389063"/>
              <a:gd name="connsiteY9" fmla="*/ 638175 h 1647825"/>
              <a:gd name="connsiteX10" fmla="*/ 493713 w 1389063"/>
              <a:gd name="connsiteY10" fmla="*/ 771525 h 1647825"/>
              <a:gd name="connsiteX11" fmla="*/ 579438 w 1389063"/>
              <a:gd name="connsiteY11" fmla="*/ 1057275 h 1647825"/>
              <a:gd name="connsiteX12" fmla="*/ 655638 w 1389063"/>
              <a:gd name="connsiteY12" fmla="*/ 1285875 h 1647825"/>
              <a:gd name="connsiteX13" fmla="*/ 722313 w 1389063"/>
              <a:gd name="connsiteY13" fmla="*/ 1409700 h 1647825"/>
              <a:gd name="connsiteX14" fmla="*/ 1055688 w 1389063"/>
              <a:gd name="connsiteY14" fmla="*/ 1581150 h 1647825"/>
              <a:gd name="connsiteX15" fmla="*/ 1322388 w 1389063"/>
              <a:gd name="connsiteY15" fmla="*/ 1647825 h 1647825"/>
              <a:gd name="connsiteX16" fmla="*/ 1389063 w 1389063"/>
              <a:gd name="connsiteY16" fmla="*/ 1400175 h 1647825"/>
              <a:gd name="connsiteX17" fmla="*/ 1303338 w 1389063"/>
              <a:gd name="connsiteY17" fmla="*/ 1162050 h 1647825"/>
              <a:gd name="connsiteX18" fmla="*/ 922338 w 1389063"/>
              <a:gd name="connsiteY18" fmla="*/ 819150 h 1647825"/>
              <a:gd name="connsiteX19" fmla="*/ 950913 w 1389063"/>
              <a:gd name="connsiteY19" fmla="*/ 600075 h 1647825"/>
              <a:gd name="connsiteX0" fmla="*/ 950913 w 1389063"/>
              <a:gd name="connsiteY0" fmla="*/ 600075 h 1647825"/>
              <a:gd name="connsiteX1" fmla="*/ 884238 w 1389063"/>
              <a:gd name="connsiteY1" fmla="*/ 361950 h 1647825"/>
              <a:gd name="connsiteX2" fmla="*/ 808038 w 1389063"/>
              <a:gd name="connsiteY2" fmla="*/ 333375 h 1647825"/>
              <a:gd name="connsiteX3" fmla="*/ 665163 w 1389063"/>
              <a:gd name="connsiteY3" fmla="*/ 238125 h 1647825"/>
              <a:gd name="connsiteX4" fmla="*/ 293688 w 1389063"/>
              <a:gd name="connsiteY4" fmla="*/ 0 h 1647825"/>
              <a:gd name="connsiteX5" fmla="*/ 17463 w 1389063"/>
              <a:gd name="connsiteY5" fmla="*/ 66675 h 1647825"/>
              <a:gd name="connsiteX6" fmla="*/ 46038 w 1389063"/>
              <a:gd name="connsiteY6" fmla="*/ 285750 h 1647825"/>
              <a:gd name="connsiteX7" fmla="*/ 74613 w 1389063"/>
              <a:gd name="connsiteY7" fmla="*/ 438150 h 1647825"/>
              <a:gd name="connsiteX8" fmla="*/ 265113 w 1389063"/>
              <a:gd name="connsiteY8" fmla="*/ 638175 h 1647825"/>
              <a:gd name="connsiteX9" fmla="*/ 493713 w 1389063"/>
              <a:gd name="connsiteY9" fmla="*/ 771525 h 1647825"/>
              <a:gd name="connsiteX10" fmla="*/ 579438 w 1389063"/>
              <a:gd name="connsiteY10" fmla="*/ 1057275 h 1647825"/>
              <a:gd name="connsiteX11" fmla="*/ 655638 w 1389063"/>
              <a:gd name="connsiteY11" fmla="*/ 1285875 h 1647825"/>
              <a:gd name="connsiteX12" fmla="*/ 722313 w 1389063"/>
              <a:gd name="connsiteY12" fmla="*/ 1409700 h 1647825"/>
              <a:gd name="connsiteX13" fmla="*/ 1055688 w 1389063"/>
              <a:gd name="connsiteY13" fmla="*/ 1581150 h 1647825"/>
              <a:gd name="connsiteX14" fmla="*/ 1322388 w 1389063"/>
              <a:gd name="connsiteY14" fmla="*/ 1647825 h 1647825"/>
              <a:gd name="connsiteX15" fmla="*/ 1389063 w 1389063"/>
              <a:gd name="connsiteY15" fmla="*/ 1400175 h 1647825"/>
              <a:gd name="connsiteX16" fmla="*/ 1303338 w 1389063"/>
              <a:gd name="connsiteY16" fmla="*/ 1162050 h 1647825"/>
              <a:gd name="connsiteX17" fmla="*/ 922338 w 1389063"/>
              <a:gd name="connsiteY17" fmla="*/ 819150 h 1647825"/>
              <a:gd name="connsiteX18" fmla="*/ 950913 w 1389063"/>
              <a:gd name="connsiteY18" fmla="*/ 600075 h 1647825"/>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74613 w 1389063"/>
              <a:gd name="connsiteY7" fmla="*/ 466725 h 1676400"/>
              <a:gd name="connsiteX8" fmla="*/ 265113 w 1389063"/>
              <a:gd name="connsiteY8" fmla="*/ 666750 h 1676400"/>
              <a:gd name="connsiteX9" fmla="*/ 493713 w 1389063"/>
              <a:gd name="connsiteY9" fmla="*/ 800100 h 1676400"/>
              <a:gd name="connsiteX10" fmla="*/ 579438 w 1389063"/>
              <a:gd name="connsiteY10" fmla="*/ 1085850 h 1676400"/>
              <a:gd name="connsiteX11" fmla="*/ 655638 w 1389063"/>
              <a:gd name="connsiteY11" fmla="*/ 1314450 h 1676400"/>
              <a:gd name="connsiteX12" fmla="*/ 722313 w 1389063"/>
              <a:gd name="connsiteY12" fmla="*/ 1438275 h 1676400"/>
              <a:gd name="connsiteX13" fmla="*/ 1055688 w 1389063"/>
              <a:gd name="connsiteY13" fmla="*/ 1609725 h 1676400"/>
              <a:gd name="connsiteX14" fmla="*/ 1322388 w 1389063"/>
              <a:gd name="connsiteY14" fmla="*/ 1676400 h 1676400"/>
              <a:gd name="connsiteX15" fmla="*/ 1389063 w 1389063"/>
              <a:gd name="connsiteY15" fmla="*/ 1428750 h 1676400"/>
              <a:gd name="connsiteX16" fmla="*/ 1303338 w 1389063"/>
              <a:gd name="connsiteY16" fmla="*/ 1190625 h 1676400"/>
              <a:gd name="connsiteX17" fmla="*/ 922338 w 1389063"/>
              <a:gd name="connsiteY17" fmla="*/ 847725 h 1676400"/>
              <a:gd name="connsiteX18" fmla="*/ 950913 w 1389063"/>
              <a:gd name="connsiteY18" fmla="*/ 628650 h 1676400"/>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265113 w 1389063"/>
              <a:gd name="connsiteY7" fmla="*/ 666750 h 1676400"/>
              <a:gd name="connsiteX8" fmla="*/ 493713 w 1389063"/>
              <a:gd name="connsiteY8" fmla="*/ 800100 h 1676400"/>
              <a:gd name="connsiteX9" fmla="*/ 579438 w 1389063"/>
              <a:gd name="connsiteY9" fmla="*/ 1085850 h 1676400"/>
              <a:gd name="connsiteX10" fmla="*/ 655638 w 1389063"/>
              <a:gd name="connsiteY10" fmla="*/ 1314450 h 1676400"/>
              <a:gd name="connsiteX11" fmla="*/ 722313 w 1389063"/>
              <a:gd name="connsiteY11" fmla="*/ 1438275 h 1676400"/>
              <a:gd name="connsiteX12" fmla="*/ 1055688 w 1389063"/>
              <a:gd name="connsiteY12" fmla="*/ 1609725 h 1676400"/>
              <a:gd name="connsiteX13" fmla="*/ 1322388 w 1389063"/>
              <a:gd name="connsiteY13" fmla="*/ 1676400 h 1676400"/>
              <a:gd name="connsiteX14" fmla="*/ 1389063 w 1389063"/>
              <a:gd name="connsiteY14" fmla="*/ 1428750 h 1676400"/>
              <a:gd name="connsiteX15" fmla="*/ 1303338 w 1389063"/>
              <a:gd name="connsiteY15" fmla="*/ 1190625 h 1676400"/>
              <a:gd name="connsiteX16" fmla="*/ 922338 w 1389063"/>
              <a:gd name="connsiteY16" fmla="*/ 847725 h 1676400"/>
              <a:gd name="connsiteX17" fmla="*/ 950913 w 1389063"/>
              <a:gd name="connsiteY17" fmla="*/ 628650 h 1676400"/>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265113 w 1389063"/>
              <a:gd name="connsiteY7" fmla="*/ 666750 h 1676400"/>
              <a:gd name="connsiteX8" fmla="*/ 493713 w 1389063"/>
              <a:gd name="connsiteY8" fmla="*/ 800100 h 1676400"/>
              <a:gd name="connsiteX9" fmla="*/ 579438 w 1389063"/>
              <a:gd name="connsiteY9" fmla="*/ 1085850 h 1676400"/>
              <a:gd name="connsiteX10" fmla="*/ 655638 w 1389063"/>
              <a:gd name="connsiteY10" fmla="*/ 1314450 h 1676400"/>
              <a:gd name="connsiteX11" fmla="*/ 722313 w 1389063"/>
              <a:gd name="connsiteY11" fmla="*/ 1438275 h 1676400"/>
              <a:gd name="connsiteX12" fmla="*/ 1055688 w 1389063"/>
              <a:gd name="connsiteY12" fmla="*/ 1609725 h 1676400"/>
              <a:gd name="connsiteX13" fmla="*/ 1322388 w 1389063"/>
              <a:gd name="connsiteY13" fmla="*/ 1676400 h 1676400"/>
              <a:gd name="connsiteX14" fmla="*/ 1389063 w 1389063"/>
              <a:gd name="connsiteY14" fmla="*/ 1428750 h 1676400"/>
              <a:gd name="connsiteX15" fmla="*/ 1303338 w 1389063"/>
              <a:gd name="connsiteY15" fmla="*/ 1190625 h 1676400"/>
              <a:gd name="connsiteX16" fmla="*/ 922338 w 1389063"/>
              <a:gd name="connsiteY16" fmla="*/ 847725 h 1676400"/>
              <a:gd name="connsiteX17" fmla="*/ 950913 w 1389063"/>
              <a:gd name="connsiteY17" fmla="*/ 628650 h 1676400"/>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265113 w 1389063"/>
              <a:gd name="connsiteY7" fmla="*/ 666750 h 1676400"/>
              <a:gd name="connsiteX8" fmla="*/ 493713 w 1389063"/>
              <a:gd name="connsiteY8" fmla="*/ 800100 h 1676400"/>
              <a:gd name="connsiteX9" fmla="*/ 579438 w 1389063"/>
              <a:gd name="connsiteY9" fmla="*/ 1085850 h 1676400"/>
              <a:gd name="connsiteX10" fmla="*/ 655638 w 1389063"/>
              <a:gd name="connsiteY10" fmla="*/ 1314450 h 1676400"/>
              <a:gd name="connsiteX11" fmla="*/ 722313 w 1389063"/>
              <a:gd name="connsiteY11" fmla="*/ 1438275 h 1676400"/>
              <a:gd name="connsiteX12" fmla="*/ 1055688 w 1389063"/>
              <a:gd name="connsiteY12" fmla="*/ 1609725 h 1676400"/>
              <a:gd name="connsiteX13" fmla="*/ 1322388 w 1389063"/>
              <a:gd name="connsiteY13" fmla="*/ 1676400 h 1676400"/>
              <a:gd name="connsiteX14" fmla="*/ 1389063 w 1389063"/>
              <a:gd name="connsiteY14" fmla="*/ 1428750 h 1676400"/>
              <a:gd name="connsiteX15" fmla="*/ 1303338 w 1389063"/>
              <a:gd name="connsiteY15" fmla="*/ 1190625 h 1676400"/>
              <a:gd name="connsiteX16" fmla="*/ 922338 w 1389063"/>
              <a:gd name="connsiteY16" fmla="*/ 847725 h 1676400"/>
              <a:gd name="connsiteX17" fmla="*/ 950913 w 1389063"/>
              <a:gd name="connsiteY17" fmla="*/ 628650 h 1676400"/>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265113 w 1389063"/>
              <a:gd name="connsiteY7" fmla="*/ 666750 h 1676400"/>
              <a:gd name="connsiteX8" fmla="*/ 493713 w 1389063"/>
              <a:gd name="connsiteY8" fmla="*/ 800100 h 1676400"/>
              <a:gd name="connsiteX9" fmla="*/ 579438 w 1389063"/>
              <a:gd name="connsiteY9" fmla="*/ 1085850 h 1676400"/>
              <a:gd name="connsiteX10" fmla="*/ 655638 w 1389063"/>
              <a:gd name="connsiteY10" fmla="*/ 1314450 h 1676400"/>
              <a:gd name="connsiteX11" fmla="*/ 722313 w 1389063"/>
              <a:gd name="connsiteY11" fmla="*/ 1438275 h 1676400"/>
              <a:gd name="connsiteX12" fmla="*/ 1055688 w 1389063"/>
              <a:gd name="connsiteY12" fmla="*/ 1609725 h 1676400"/>
              <a:gd name="connsiteX13" fmla="*/ 1322388 w 1389063"/>
              <a:gd name="connsiteY13" fmla="*/ 1676400 h 1676400"/>
              <a:gd name="connsiteX14" fmla="*/ 1389063 w 1389063"/>
              <a:gd name="connsiteY14" fmla="*/ 1428750 h 1676400"/>
              <a:gd name="connsiteX15" fmla="*/ 1303338 w 1389063"/>
              <a:gd name="connsiteY15" fmla="*/ 1190625 h 1676400"/>
              <a:gd name="connsiteX16" fmla="*/ 922338 w 1389063"/>
              <a:gd name="connsiteY16" fmla="*/ 847725 h 1676400"/>
              <a:gd name="connsiteX17" fmla="*/ 950913 w 1389063"/>
              <a:gd name="connsiteY17" fmla="*/ 628650 h 1676400"/>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265113 w 1389063"/>
              <a:gd name="connsiteY7" fmla="*/ 666750 h 1676400"/>
              <a:gd name="connsiteX8" fmla="*/ 493713 w 1389063"/>
              <a:gd name="connsiteY8" fmla="*/ 800100 h 1676400"/>
              <a:gd name="connsiteX9" fmla="*/ 579438 w 1389063"/>
              <a:gd name="connsiteY9" fmla="*/ 1085850 h 1676400"/>
              <a:gd name="connsiteX10" fmla="*/ 655638 w 1389063"/>
              <a:gd name="connsiteY10" fmla="*/ 1314450 h 1676400"/>
              <a:gd name="connsiteX11" fmla="*/ 722313 w 1389063"/>
              <a:gd name="connsiteY11" fmla="*/ 1438275 h 1676400"/>
              <a:gd name="connsiteX12" fmla="*/ 1055688 w 1389063"/>
              <a:gd name="connsiteY12" fmla="*/ 1609725 h 1676400"/>
              <a:gd name="connsiteX13" fmla="*/ 1322388 w 1389063"/>
              <a:gd name="connsiteY13" fmla="*/ 1676400 h 1676400"/>
              <a:gd name="connsiteX14" fmla="*/ 1389063 w 1389063"/>
              <a:gd name="connsiteY14" fmla="*/ 1428750 h 1676400"/>
              <a:gd name="connsiteX15" fmla="*/ 1303338 w 1389063"/>
              <a:gd name="connsiteY15" fmla="*/ 1190625 h 1676400"/>
              <a:gd name="connsiteX16" fmla="*/ 922338 w 1389063"/>
              <a:gd name="connsiteY16" fmla="*/ 847725 h 1676400"/>
              <a:gd name="connsiteX17" fmla="*/ 950913 w 1389063"/>
              <a:gd name="connsiteY17" fmla="*/ 628650 h 1676400"/>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265113 w 1389063"/>
              <a:gd name="connsiteY7" fmla="*/ 666750 h 1676400"/>
              <a:gd name="connsiteX8" fmla="*/ 493713 w 1389063"/>
              <a:gd name="connsiteY8" fmla="*/ 800100 h 1676400"/>
              <a:gd name="connsiteX9" fmla="*/ 655638 w 1389063"/>
              <a:gd name="connsiteY9" fmla="*/ 1314450 h 1676400"/>
              <a:gd name="connsiteX10" fmla="*/ 722313 w 1389063"/>
              <a:gd name="connsiteY10" fmla="*/ 1438275 h 1676400"/>
              <a:gd name="connsiteX11" fmla="*/ 1055688 w 1389063"/>
              <a:gd name="connsiteY11" fmla="*/ 1609725 h 1676400"/>
              <a:gd name="connsiteX12" fmla="*/ 1322388 w 1389063"/>
              <a:gd name="connsiteY12" fmla="*/ 1676400 h 1676400"/>
              <a:gd name="connsiteX13" fmla="*/ 1389063 w 1389063"/>
              <a:gd name="connsiteY13" fmla="*/ 1428750 h 1676400"/>
              <a:gd name="connsiteX14" fmla="*/ 1303338 w 1389063"/>
              <a:gd name="connsiteY14" fmla="*/ 1190625 h 1676400"/>
              <a:gd name="connsiteX15" fmla="*/ 922338 w 1389063"/>
              <a:gd name="connsiteY15" fmla="*/ 847725 h 1676400"/>
              <a:gd name="connsiteX16" fmla="*/ 950913 w 1389063"/>
              <a:gd name="connsiteY16" fmla="*/ 628650 h 1676400"/>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265113 w 1389063"/>
              <a:gd name="connsiteY7" fmla="*/ 666750 h 1676400"/>
              <a:gd name="connsiteX8" fmla="*/ 493713 w 1389063"/>
              <a:gd name="connsiteY8" fmla="*/ 800100 h 1676400"/>
              <a:gd name="connsiteX9" fmla="*/ 722313 w 1389063"/>
              <a:gd name="connsiteY9" fmla="*/ 1438275 h 1676400"/>
              <a:gd name="connsiteX10" fmla="*/ 1055688 w 1389063"/>
              <a:gd name="connsiteY10" fmla="*/ 1609725 h 1676400"/>
              <a:gd name="connsiteX11" fmla="*/ 1322388 w 1389063"/>
              <a:gd name="connsiteY11" fmla="*/ 1676400 h 1676400"/>
              <a:gd name="connsiteX12" fmla="*/ 1389063 w 1389063"/>
              <a:gd name="connsiteY12" fmla="*/ 1428750 h 1676400"/>
              <a:gd name="connsiteX13" fmla="*/ 1303338 w 1389063"/>
              <a:gd name="connsiteY13" fmla="*/ 1190625 h 1676400"/>
              <a:gd name="connsiteX14" fmla="*/ 922338 w 1389063"/>
              <a:gd name="connsiteY14" fmla="*/ 847725 h 1676400"/>
              <a:gd name="connsiteX15" fmla="*/ 950913 w 1389063"/>
              <a:gd name="connsiteY15" fmla="*/ 628650 h 1676400"/>
              <a:gd name="connsiteX0" fmla="*/ 950913 w 1389063"/>
              <a:gd name="connsiteY0" fmla="*/ 628650 h 1676400"/>
              <a:gd name="connsiteX1" fmla="*/ 884238 w 1389063"/>
              <a:gd name="connsiteY1" fmla="*/ 390525 h 1676400"/>
              <a:gd name="connsiteX2" fmla="*/ 808038 w 1389063"/>
              <a:gd name="connsiteY2" fmla="*/ 361950 h 1676400"/>
              <a:gd name="connsiteX3" fmla="*/ 665163 w 1389063"/>
              <a:gd name="connsiteY3" fmla="*/ 266700 h 1676400"/>
              <a:gd name="connsiteX4" fmla="*/ 293688 w 1389063"/>
              <a:gd name="connsiteY4" fmla="*/ 28575 h 1676400"/>
              <a:gd name="connsiteX5" fmla="*/ 17463 w 1389063"/>
              <a:gd name="connsiteY5" fmla="*/ 95250 h 1676400"/>
              <a:gd name="connsiteX6" fmla="*/ 46038 w 1389063"/>
              <a:gd name="connsiteY6" fmla="*/ 314325 h 1676400"/>
              <a:gd name="connsiteX7" fmla="*/ 265113 w 1389063"/>
              <a:gd name="connsiteY7" fmla="*/ 666750 h 1676400"/>
              <a:gd name="connsiteX8" fmla="*/ 493713 w 1389063"/>
              <a:gd name="connsiteY8" fmla="*/ 800100 h 1676400"/>
              <a:gd name="connsiteX9" fmla="*/ 722313 w 1389063"/>
              <a:gd name="connsiteY9" fmla="*/ 1438275 h 1676400"/>
              <a:gd name="connsiteX10" fmla="*/ 1055688 w 1389063"/>
              <a:gd name="connsiteY10" fmla="*/ 1609725 h 1676400"/>
              <a:gd name="connsiteX11" fmla="*/ 1322388 w 1389063"/>
              <a:gd name="connsiteY11" fmla="*/ 1676400 h 1676400"/>
              <a:gd name="connsiteX12" fmla="*/ 1389063 w 1389063"/>
              <a:gd name="connsiteY12" fmla="*/ 1428750 h 1676400"/>
              <a:gd name="connsiteX13" fmla="*/ 1303338 w 1389063"/>
              <a:gd name="connsiteY13" fmla="*/ 1190625 h 1676400"/>
              <a:gd name="connsiteX14" fmla="*/ 922338 w 1389063"/>
              <a:gd name="connsiteY14" fmla="*/ 847725 h 1676400"/>
              <a:gd name="connsiteX15" fmla="*/ 950913 w 1389063"/>
              <a:gd name="connsiteY15" fmla="*/ 628650 h 1676400"/>
              <a:gd name="connsiteX0" fmla="*/ 950913 w 1389063"/>
              <a:gd name="connsiteY0" fmla="*/ 628650 h 1706562"/>
              <a:gd name="connsiteX1" fmla="*/ 884238 w 1389063"/>
              <a:gd name="connsiteY1" fmla="*/ 390525 h 1706562"/>
              <a:gd name="connsiteX2" fmla="*/ 808038 w 1389063"/>
              <a:gd name="connsiteY2" fmla="*/ 361950 h 1706562"/>
              <a:gd name="connsiteX3" fmla="*/ 665163 w 1389063"/>
              <a:gd name="connsiteY3" fmla="*/ 266700 h 1706562"/>
              <a:gd name="connsiteX4" fmla="*/ 293688 w 1389063"/>
              <a:gd name="connsiteY4" fmla="*/ 28575 h 1706562"/>
              <a:gd name="connsiteX5" fmla="*/ 17463 w 1389063"/>
              <a:gd name="connsiteY5" fmla="*/ 95250 h 1706562"/>
              <a:gd name="connsiteX6" fmla="*/ 46038 w 1389063"/>
              <a:gd name="connsiteY6" fmla="*/ 314325 h 1706562"/>
              <a:gd name="connsiteX7" fmla="*/ 265113 w 1389063"/>
              <a:gd name="connsiteY7" fmla="*/ 666750 h 1706562"/>
              <a:gd name="connsiteX8" fmla="*/ 493713 w 1389063"/>
              <a:gd name="connsiteY8" fmla="*/ 800100 h 1706562"/>
              <a:gd name="connsiteX9" fmla="*/ 722313 w 1389063"/>
              <a:gd name="connsiteY9" fmla="*/ 1438275 h 1706562"/>
              <a:gd name="connsiteX10" fmla="*/ 1055688 w 1389063"/>
              <a:gd name="connsiteY10" fmla="*/ 1609725 h 1706562"/>
              <a:gd name="connsiteX11" fmla="*/ 1322388 w 1389063"/>
              <a:gd name="connsiteY11" fmla="*/ 1676400 h 1706562"/>
              <a:gd name="connsiteX12" fmla="*/ 1389063 w 1389063"/>
              <a:gd name="connsiteY12" fmla="*/ 1428750 h 1706562"/>
              <a:gd name="connsiteX13" fmla="*/ 1303338 w 1389063"/>
              <a:gd name="connsiteY13" fmla="*/ 1190625 h 1706562"/>
              <a:gd name="connsiteX14" fmla="*/ 922338 w 1389063"/>
              <a:gd name="connsiteY14" fmla="*/ 847725 h 1706562"/>
              <a:gd name="connsiteX15" fmla="*/ 950913 w 1389063"/>
              <a:gd name="connsiteY15" fmla="*/ 628650 h 1706562"/>
              <a:gd name="connsiteX0" fmla="*/ 950913 w 1392238"/>
              <a:gd name="connsiteY0" fmla="*/ 628650 h 1706562"/>
              <a:gd name="connsiteX1" fmla="*/ 884238 w 1392238"/>
              <a:gd name="connsiteY1" fmla="*/ 390525 h 1706562"/>
              <a:gd name="connsiteX2" fmla="*/ 808038 w 1392238"/>
              <a:gd name="connsiteY2" fmla="*/ 361950 h 1706562"/>
              <a:gd name="connsiteX3" fmla="*/ 665163 w 1392238"/>
              <a:gd name="connsiteY3" fmla="*/ 266700 h 1706562"/>
              <a:gd name="connsiteX4" fmla="*/ 293688 w 1392238"/>
              <a:gd name="connsiteY4" fmla="*/ 28575 h 1706562"/>
              <a:gd name="connsiteX5" fmla="*/ 17463 w 1392238"/>
              <a:gd name="connsiteY5" fmla="*/ 95250 h 1706562"/>
              <a:gd name="connsiteX6" fmla="*/ 46038 w 1392238"/>
              <a:gd name="connsiteY6" fmla="*/ 314325 h 1706562"/>
              <a:gd name="connsiteX7" fmla="*/ 265113 w 1392238"/>
              <a:gd name="connsiteY7" fmla="*/ 666750 h 1706562"/>
              <a:gd name="connsiteX8" fmla="*/ 493713 w 1392238"/>
              <a:gd name="connsiteY8" fmla="*/ 800100 h 1706562"/>
              <a:gd name="connsiteX9" fmla="*/ 722313 w 1392238"/>
              <a:gd name="connsiteY9" fmla="*/ 1438275 h 1706562"/>
              <a:gd name="connsiteX10" fmla="*/ 1055688 w 1392238"/>
              <a:gd name="connsiteY10" fmla="*/ 1609725 h 1706562"/>
              <a:gd name="connsiteX11" fmla="*/ 1322388 w 1392238"/>
              <a:gd name="connsiteY11" fmla="*/ 1676400 h 1706562"/>
              <a:gd name="connsiteX12" fmla="*/ 1389063 w 1392238"/>
              <a:gd name="connsiteY12" fmla="*/ 1428750 h 1706562"/>
              <a:gd name="connsiteX13" fmla="*/ 1303338 w 1392238"/>
              <a:gd name="connsiteY13" fmla="*/ 1190625 h 1706562"/>
              <a:gd name="connsiteX14" fmla="*/ 922338 w 1392238"/>
              <a:gd name="connsiteY14" fmla="*/ 847725 h 1706562"/>
              <a:gd name="connsiteX15" fmla="*/ 950913 w 1392238"/>
              <a:gd name="connsiteY15" fmla="*/ 628650 h 1706562"/>
              <a:gd name="connsiteX0" fmla="*/ 950913 w 1392238"/>
              <a:gd name="connsiteY0" fmla="*/ 628650 h 1706562"/>
              <a:gd name="connsiteX1" fmla="*/ 884238 w 1392238"/>
              <a:gd name="connsiteY1" fmla="*/ 390525 h 1706562"/>
              <a:gd name="connsiteX2" fmla="*/ 808038 w 1392238"/>
              <a:gd name="connsiteY2" fmla="*/ 361950 h 1706562"/>
              <a:gd name="connsiteX3" fmla="*/ 665163 w 1392238"/>
              <a:gd name="connsiteY3" fmla="*/ 266700 h 1706562"/>
              <a:gd name="connsiteX4" fmla="*/ 293688 w 1392238"/>
              <a:gd name="connsiteY4" fmla="*/ 28575 h 1706562"/>
              <a:gd name="connsiteX5" fmla="*/ 17463 w 1392238"/>
              <a:gd name="connsiteY5" fmla="*/ 95250 h 1706562"/>
              <a:gd name="connsiteX6" fmla="*/ 46038 w 1392238"/>
              <a:gd name="connsiteY6" fmla="*/ 314325 h 1706562"/>
              <a:gd name="connsiteX7" fmla="*/ 265113 w 1392238"/>
              <a:gd name="connsiteY7" fmla="*/ 666750 h 1706562"/>
              <a:gd name="connsiteX8" fmla="*/ 493713 w 1392238"/>
              <a:gd name="connsiteY8" fmla="*/ 800100 h 1706562"/>
              <a:gd name="connsiteX9" fmla="*/ 722313 w 1392238"/>
              <a:gd name="connsiteY9" fmla="*/ 1438275 h 1706562"/>
              <a:gd name="connsiteX10" fmla="*/ 1055688 w 1392238"/>
              <a:gd name="connsiteY10" fmla="*/ 1609725 h 1706562"/>
              <a:gd name="connsiteX11" fmla="*/ 1322388 w 1392238"/>
              <a:gd name="connsiteY11" fmla="*/ 1676400 h 1706562"/>
              <a:gd name="connsiteX12" fmla="*/ 1389063 w 1392238"/>
              <a:gd name="connsiteY12" fmla="*/ 1428750 h 1706562"/>
              <a:gd name="connsiteX13" fmla="*/ 1303338 w 1392238"/>
              <a:gd name="connsiteY13" fmla="*/ 1190625 h 1706562"/>
              <a:gd name="connsiteX14" fmla="*/ 922338 w 1392238"/>
              <a:gd name="connsiteY14" fmla="*/ 847725 h 1706562"/>
              <a:gd name="connsiteX15" fmla="*/ 950913 w 1392238"/>
              <a:gd name="connsiteY15" fmla="*/ 628650 h 1706562"/>
              <a:gd name="connsiteX0" fmla="*/ 950913 w 1433513"/>
              <a:gd name="connsiteY0" fmla="*/ 628650 h 1677988"/>
              <a:gd name="connsiteX1" fmla="*/ 884238 w 1433513"/>
              <a:gd name="connsiteY1" fmla="*/ 390525 h 1677988"/>
              <a:gd name="connsiteX2" fmla="*/ 808038 w 1433513"/>
              <a:gd name="connsiteY2" fmla="*/ 361950 h 1677988"/>
              <a:gd name="connsiteX3" fmla="*/ 665163 w 1433513"/>
              <a:gd name="connsiteY3" fmla="*/ 266700 h 1677988"/>
              <a:gd name="connsiteX4" fmla="*/ 293688 w 1433513"/>
              <a:gd name="connsiteY4" fmla="*/ 28575 h 1677988"/>
              <a:gd name="connsiteX5" fmla="*/ 17463 w 1433513"/>
              <a:gd name="connsiteY5" fmla="*/ 95250 h 1677988"/>
              <a:gd name="connsiteX6" fmla="*/ 46038 w 1433513"/>
              <a:gd name="connsiteY6" fmla="*/ 314325 h 1677988"/>
              <a:gd name="connsiteX7" fmla="*/ 265113 w 1433513"/>
              <a:gd name="connsiteY7" fmla="*/ 666750 h 1677988"/>
              <a:gd name="connsiteX8" fmla="*/ 493713 w 1433513"/>
              <a:gd name="connsiteY8" fmla="*/ 800100 h 1677988"/>
              <a:gd name="connsiteX9" fmla="*/ 722313 w 1433513"/>
              <a:gd name="connsiteY9" fmla="*/ 1438275 h 1677988"/>
              <a:gd name="connsiteX10" fmla="*/ 1322388 w 1433513"/>
              <a:gd name="connsiteY10" fmla="*/ 1676400 h 1677988"/>
              <a:gd name="connsiteX11" fmla="*/ 1389063 w 1433513"/>
              <a:gd name="connsiteY11" fmla="*/ 1428750 h 1677988"/>
              <a:gd name="connsiteX12" fmla="*/ 1303338 w 1433513"/>
              <a:gd name="connsiteY12" fmla="*/ 1190625 h 1677988"/>
              <a:gd name="connsiteX13" fmla="*/ 922338 w 1433513"/>
              <a:gd name="connsiteY13" fmla="*/ 847725 h 1677988"/>
              <a:gd name="connsiteX14" fmla="*/ 950913 w 1433513"/>
              <a:gd name="connsiteY14" fmla="*/ 628650 h 1677988"/>
              <a:gd name="connsiteX0" fmla="*/ 950913 w 1433513"/>
              <a:gd name="connsiteY0" fmla="*/ 628650 h 1677988"/>
              <a:gd name="connsiteX1" fmla="*/ 884238 w 1433513"/>
              <a:gd name="connsiteY1" fmla="*/ 390525 h 1677988"/>
              <a:gd name="connsiteX2" fmla="*/ 665163 w 1433513"/>
              <a:gd name="connsiteY2" fmla="*/ 266700 h 1677988"/>
              <a:gd name="connsiteX3" fmla="*/ 293688 w 1433513"/>
              <a:gd name="connsiteY3" fmla="*/ 28575 h 1677988"/>
              <a:gd name="connsiteX4" fmla="*/ 17463 w 1433513"/>
              <a:gd name="connsiteY4" fmla="*/ 95250 h 1677988"/>
              <a:gd name="connsiteX5" fmla="*/ 46038 w 1433513"/>
              <a:gd name="connsiteY5" fmla="*/ 314325 h 1677988"/>
              <a:gd name="connsiteX6" fmla="*/ 265113 w 1433513"/>
              <a:gd name="connsiteY6" fmla="*/ 666750 h 1677988"/>
              <a:gd name="connsiteX7" fmla="*/ 493713 w 1433513"/>
              <a:gd name="connsiteY7" fmla="*/ 800100 h 1677988"/>
              <a:gd name="connsiteX8" fmla="*/ 722313 w 1433513"/>
              <a:gd name="connsiteY8" fmla="*/ 1438275 h 1677988"/>
              <a:gd name="connsiteX9" fmla="*/ 1322388 w 1433513"/>
              <a:gd name="connsiteY9" fmla="*/ 1676400 h 1677988"/>
              <a:gd name="connsiteX10" fmla="*/ 1389063 w 1433513"/>
              <a:gd name="connsiteY10" fmla="*/ 1428750 h 1677988"/>
              <a:gd name="connsiteX11" fmla="*/ 1303338 w 1433513"/>
              <a:gd name="connsiteY11" fmla="*/ 1190625 h 1677988"/>
              <a:gd name="connsiteX12" fmla="*/ 922338 w 1433513"/>
              <a:gd name="connsiteY12" fmla="*/ 847725 h 1677988"/>
              <a:gd name="connsiteX13" fmla="*/ 950913 w 1433513"/>
              <a:gd name="connsiteY13" fmla="*/ 628650 h 1677988"/>
              <a:gd name="connsiteX0" fmla="*/ 950913 w 1433513"/>
              <a:gd name="connsiteY0" fmla="*/ 628650 h 1677988"/>
              <a:gd name="connsiteX1" fmla="*/ 884238 w 1433513"/>
              <a:gd name="connsiteY1" fmla="*/ 390525 h 1677988"/>
              <a:gd name="connsiteX2" fmla="*/ 665163 w 1433513"/>
              <a:gd name="connsiteY2" fmla="*/ 266700 h 1677988"/>
              <a:gd name="connsiteX3" fmla="*/ 293688 w 1433513"/>
              <a:gd name="connsiteY3" fmla="*/ 28575 h 1677988"/>
              <a:gd name="connsiteX4" fmla="*/ 17463 w 1433513"/>
              <a:gd name="connsiteY4" fmla="*/ 95250 h 1677988"/>
              <a:gd name="connsiteX5" fmla="*/ 46038 w 1433513"/>
              <a:gd name="connsiteY5" fmla="*/ 314325 h 1677988"/>
              <a:gd name="connsiteX6" fmla="*/ 265113 w 1433513"/>
              <a:gd name="connsiteY6" fmla="*/ 666750 h 1677988"/>
              <a:gd name="connsiteX7" fmla="*/ 493713 w 1433513"/>
              <a:gd name="connsiteY7" fmla="*/ 800100 h 1677988"/>
              <a:gd name="connsiteX8" fmla="*/ 722313 w 1433513"/>
              <a:gd name="connsiteY8" fmla="*/ 1438275 h 1677988"/>
              <a:gd name="connsiteX9" fmla="*/ 1322388 w 1433513"/>
              <a:gd name="connsiteY9" fmla="*/ 1676400 h 1677988"/>
              <a:gd name="connsiteX10" fmla="*/ 1389063 w 1433513"/>
              <a:gd name="connsiteY10" fmla="*/ 1428750 h 1677988"/>
              <a:gd name="connsiteX11" fmla="*/ 1303338 w 1433513"/>
              <a:gd name="connsiteY11" fmla="*/ 1190625 h 1677988"/>
              <a:gd name="connsiteX12" fmla="*/ 922338 w 1433513"/>
              <a:gd name="connsiteY12" fmla="*/ 847725 h 1677988"/>
              <a:gd name="connsiteX13" fmla="*/ 950913 w 1433513"/>
              <a:gd name="connsiteY13" fmla="*/ 628650 h 1677988"/>
              <a:gd name="connsiteX0" fmla="*/ 1143000 w 1433513"/>
              <a:gd name="connsiteY0" fmla="*/ 304800 h 1677988"/>
              <a:gd name="connsiteX1" fmla="*/ 884238 w 1433513"/>
              <a:gd name="connsiteY1" fmla="*/ 390525 h 1677988"/>
              <a:gd name="connsiteX2" fmla="*/ 665163 w 1433513"/>
              <a:gd name="connsiteY2" fmla="*/ 266700 h 1677988"/>
              <a:gd name="connsiteX3" fmla="*/ 293688 w 1433513"/>
              <a:gd name="connsiteY3" fmla="*/ 28575 h 1677988"/>
              <a:gd name="connsiteX4" fmla="*/ 17463 w 1433513"/>
              <a:gd name="connsiteY4" fmla="*/ 95250 h 1677988"/>
              <a:gd name="connsiteX5" fmla="*/ 46038 w 1433513"/>
              <a:gd name="connsiteY5" fmla="*/ 314325 h 1677988"/>
              <a:gd name="connsiteX6" fmla="*/ 265113 w 1433513"/>
              <a:gd name="connsiteY6" fmla="*/ 666750 h 1677988"/>
              <a:gd name="connsiteX7" fmla="*/ 493713 w 1433513"/>
              <a:gd name="connsiteY7" fmla="*/ 800100 h 1677988"/>
              <a:gd name="connsiteX8" fmla="*/ 722313 w 1433513"/>
              <a:gd name="connsiteY8" fmla="*/ 1438275 h 1677988"/>
              <a:gd name="connsiteX9" fmla="*/ 1322388 w 1433513"/>
              <a:gd name="connsiteY9" fmla="*/ 1676400 h 1677988"/>
              <a:gd name="connsiteX10" fmla="*/ 1389063 w 1433513"/>
              <a:gd name="connsiteY10" fmla="*/ 1428750 h 1677988"/>
              <a:gd name="connsiteX11" fmla="*/ 1303338 w 1433513"/>
              <a:gd name="connsiteY11" fmla="*/ 1190625 h 1677988"/>
              <a:gd name="connsiteX12" fmla="*/ 922338 w 1433513"/>
              <a:gd name="connsiteY12" fmla="*/ 847725 h 1677988"/>
              <a:gd name="connsiteX13" fmla="*/ 1143000 w 1433513"/>
              <a:gd name="connsiteY13" fmla="*/ 304800 h 1677988"/>
              <a:gd name="connsiteX0" fmla="*/ 1143000 w 1433513"/>
              <a:gd name="connsiteY0" fmla="*/ 304800 h 1677988"/>
              <a:gd name="connsiteX1" fmla="*/ 838200 w 1433513"/>
              <a:gd name="connsiteY1" fmla="*/ 228600 h 1677988"/>
              <a:gd name="connsiteX2" fmla="*/ 665163 w 1433513"/>
              <a:gd name="connsiteY2" fmla="*/ 266700 h 1677988"/>
              <a:gd name="connsiteX3" fmla="*/ 293688 w 1433513"/>
              <a:gd name="connsiteY3" fmla="*/ 28575 h 1677988"/>
              <a:gd name="connsiteX4" fmla="*/ 17463 w 1433513"/>
              <a:gd name="connsiteY4" fmla="*/ 95250 h 1677988"/>
              <a:gd name="connsiteX5" fmla="*/ 46038 w 1433513"/>
              <a:gd name="connsiteY5" fmla="*/ 314325 h 1677988"/>
              <a:gd name="connsiteX6" fmla="*/ 265113 w 1433513"/>
              <a:gd name="connsiteY6" fmla="*/ 666750 h 1677988"/>
              <a:gd name="connsiteX7" fmla="*/ 493713 w 1433513"/>
              <a:gd name="connsiteY7" fmla="*/ 800100 h 1677988"/>
              <a:gd name="connsiteX8" fmla="*/ 722313 w 1433513"/>
              <a:gd name="connsiteY8" fmla="*/ 1438275 h 1677988"/>
              <a:gd name="connsiteX9" fmla="*/ 1322388 w 1433513"/>
              <a:gd name="connsiteY9" fmla="*/ 1676400 h 1677988"/>
              <a:gd name="connsiteX10" fmla="*/ 1389063 w 1433513"/>
              <a:gd name="connsiteY10" fmla="*/ 1428750 h 1677988"/>
              <a:gd name="connsiteX11" fmla="*/ 1303338 w 1433513"/>
              <a:gd name="connsiteY11" fmla="*/ 1190625 h 1677988"/>
              <a:gd name="connsiteX12" fmla="*/ 922338 w 1433513"/>
              <a:gd name="connsiteY12" fmla="*/ 847725 h 1677988"/>
              <a:gd name="connsiteX13" fmla="*/ 1143000 w 1433513"/>
              <a:gd name="connsiteY13" fmla="*/ 304800 h 1677988"/>
              <a:gd name="connsiteX0" fmla="*/ 1143000 w 1433513"/>
              <a:gd name="connsiteY0" fmla="*/ 304800 h 1677988"/>
              <a:gd name="connsiteX1" fmla="*/ 838200 w 1433513"/>
              <a:gd name="connsiteY1" fmla="*/ 228600 h 1677988"/>
              <a:gd name="connsiteX2" fmla="*/ 533400 w 1433513"/>
              <a:gd name="connsiteY2" fmla="*/ 76200 h 1677988"/>
              <a:gd name="connsiteX3" fmla="*/ 293688 w 1433513"/>
              <a:gd name="connsiteY3" fmla="*/ 28575 h 1677988"/>
              <a:gd name="connsiteX4" fmla="*/ 17463 w 1433513"/>
              <a:gd name="connsiteY4" fmla="*/ 95250 h 1677988"/>
              <a:gd name="connsiteX5" fmla="*/ 46038 w 1433513"/>
              <a:gd name="connsiteY5" fmla="*/ 314325 h 1677988"/>
              <a:gd name="connsiteX6" fmla="*/ 265113 w 1433513"/>
              <a:gd name="connsiteY6" fmla="*/ 666750 h 1677988"/>
              <a:gd name="connsiteX7" fmla="*/ 493713 w 1433513"/>
              <a:gd name="connsiteY7" fmla="*/ 800100 h 1677988"/>
              <a:gd name="connsiteX8" fmla="*/ 722313 w 1433513"/>
              <a:gd name="connsiteY8" fmla="*/ 1438275 h 1677988"/>
              <a:gd name="connsiteX9" fmla="*/ 1322388 w 1433513"/>
              <a:gd name="connsiteY9" fmla="*/ 1676400 h 1677988"/>
              <a:gd name="connsiteX10" fmla="*/ 1389063 w 1433513"/>
              <a:gd name="connsiteY10" fmla="*/ 1428750 h 1677988"/>
              <a:gd name="connsiteX11" fmla="*/ 1303338 w 1433513"/>
              <a:gd name="connsiteY11" fmla="*/ 1190625 h 1677988"/>
              <a:gd name="connsiteX12" fmla="*/ 922338 w 1433513"/>
              <a:gd name="connsiteY12" fmla="*/ 847725 h 1677988"/>
              <a:gd name="connsiteX13" fmla="*/ 1143000 w 1433513"/>
              <a:gd name="connsiteY13" fmla="*/ 304800 h 1677988"/>
              <a:gd name="connsiteX0" fmla="*/ 1143000 w 1433513"/>
              <a:gd name="connsiteY0" fmla="*/ 304800 h 1677988"/>
              <a:gd name="connsiteX1" fmla="*/ 838200 w 1433513"/>
              <a:gd name="connsiteY1" fmla="*/ 228600 h 1677988"/>
              <a:gd name="connsiteX2" fmla="*/ 533400 w 1433513"/>
              <a:gd name="connsiteY2" fmla="*/ 76200 h 1677988"/>
              <a:gd name="connsiteX3" fmla="*/ 293688 w 1433513"/>
              <a:gd name="connsiteY3" fmla="*/ 28575 h 1677988"/>
              <a:gd name="connsiteX4" fmla="*/ 17463 w 1433513"/>
              <a:gd name="connsiteY4" fmla="*/ 95250 h 1677988"/>
              <a:gd name="connsiteX5" fmla="*/ 46038 w 1433513"/>
              <a:gd name="connsiteY5" fmla="*/ 314325 h 1677988"/>
              <a:gd name="connsiteX6" fmla="*/ 265113 w 1433513"/>
              <a:gd name="connsiteY6" fmla="*/ 666750 h 1677988"/>
              <a:gd name="connsiteX7" fmla="*/ 493713 w 1433513"/>
              <a:gd name="connsiteY7" fmla="*/ 800100 h 1677988"/>
              <a:gd name="connsiteX8" fmla="*/ 722313 w 1433513"/>
              <a:gd name="connsiteY8" fmla="*/ 1438275 h 1677988"/>
              <a:gd name="connsiteX9" fmla="*/ 1322388 w 1433513"/>
              <a:gd name="connsiteY9" fmla="*/ 1676400 h 1677988"/>
              <a:gd name="connsiteX10" fmla="*/ 1389063 w 1433513"/>
              <a:gd name="connsiteY10" fmla="*/ 1428750 h 1677988"/>
              <a:gd name="connsiteX11" fmla="*/ 1303338 w 1433513"/>
              <a:gd name="connsiteY11" fmla="*/ 1190625 h 1677988"/>
              <a:gd name="connsiteX12" fmla="*/ 1295400 w 1433513"/>
              <a:gd name="connsiteY12" fmla="*/ 914400 h 1677988"/>
              <a:gd name="connsiteX13" fmla="*/ 1143000 w 1433513"/>
              <a:gd name="connsiteY13" fmla="*/ 304800 h 1677988"/>
              <a:gd name="connsiteX0" fmla="*/ 1143000 w 1692010"/>
              <a:gd name="connsiteY0" fmla="*/ 304800 h 1677988"/>
              <a:gd name="connsiteX1" fmla="*/ 838200 w 1692010"/>
              <a:gd name="connsiteY1" fmla="*/ 228600 h 1677988"/>
              <a:gd name="connsiteX2" fmla="*/ 533400 w 1692010"/>
              <a:gd name="connsiteY2" fmla="*/ 76200 h 1677988"/>
              <a:gd name="connsiteX3" fmla="*/ 293688 w 1692010"/>
              <a:gd name="connsiteY3" fmla="*/ 28575 h 1677988"/>
              <a:gd name="connsiteX4" fmla="*/ 17463 w 1692010"/>
              <a:gd name="connsiteY4" fmla="*/ 95250 h 1677988"/>
              <a:gd name="connsiteX5" fmla="*/ 46038 w 1692010"/>
              <a:gd name="connsiteY5" fmla="*/ 314325 h 1677988"/>
              <a:gd name="connsiteX6" fmla="*/ 265113 w 1692010"/>
              <a:gd name="connsiteY6" fmla="*/ 666750 h 1677988"/>
              <a:gd name="connsiteX7" fmla="*/ 493713 w 1692010"/>
              <a:gd name="connsiteY7" fmla="*/ 800100 h 1677988"/>
              <a:gd name="connsiteX8" fmla="*/ 722313 w 1692010"/>
              <a:gd name="connsiteY8" fmla="*/ 1438275 h 1677988"/>
              <a:gd name="connsiteX9" fmla="*/ 1322388 w 1692010"/>
              <a:gd name="connsiteY9" fmla="*/ 1676400 h 1677988"/>
              <a:gd name="connsiteX10" fmla="*/ 1389063 w 1692010"/>
              <a:gd name="connsiteY10" fmla="*/ 1428750 h 1677988"/>
              <a:gd name="connsiteX11" fmla="*/ 1676400 w 1692010"/>
              <a:gd name="connsiteY11" fmla="*/ 1295400 h 1677988"/>
              <a:gd name="connsiteX12" fmla="*/ 1295400 w 1692010"/>
              <a:gd name="connsiteY12" fmla="*/ 914400 h 1677988"/>
              <a:gd name="connsiteX13" fmla="*/ 1143000 w 1692010"/>
              <a:gd name="connsiteY13" fmla="*/ 304800 h 1677988"/>
              <a:gd name="connsiteX0" fmla="*/ 1143000 w 2192601"/>
              <a:gd name="connsiteY0" fmla="*/ 304800 h 1687512"/>
              <a:gd name="connsiteX1" fmla="*/ 838200 w 2192601"/>
              <a:gd name="connsiteY1" fmla="*/ 228600 h 1687512"/>
              <a:gd name="connsiteX2" fmla="*/ 533400 w 2192601"/>
              <a:gd name="connsiteY2" fmla="*/ 76200 h 1687512"/>
              <a:gd name="connsiteX3" fmla="*/ 293688 w 2192601"/>
              <a:gd name="connsiteY3" fmla="*/ 28575 h 1687512"/>
              <a:gd name="connsiteX4" fmla="*/ 17463 w 2192601"/>
              <a:gd name="connsiteY4" fmla="*/ 95250 h 1687512"/>
              <a:gd name="connsiteX5" fmla="*/ 46038 w 2192601"/>
              <a:gd name="connsiteY5" fmla="*/ 314325 h 1687512"/>
              <a:gd name="connsiteX6" fmla="*/ 265113 w 2192601"/>
              <a:gd name="connsiteY6" fmla="*/ 666750 h 1687512"/>
              <a:gd name="connsiteX7" fmla="*/ 493713 w 2192601"/>
              <a:gd name="connsiteY7" fmla="*/ 800100 h 1687512"/>
              <a:gd name="connsiteX8" fmla="*/ 722313 w 2192601"/>
              <a:gd name="connsiteY8" fmla="*/ 1438275 h 1687512"/>
              <a:gd name="connsiteX9" fmla="*/ 1322388 w 2192601"/>
              <a:gd name="connsiteY9" fmla="*/ 1676400 h 1687512"/>
              <a:gd name="connsiteX10" fmla="*/ 2133599 w 2192601"/>
              <a:gd name="connsiteY10" fmla="*/ 1371600 h 1687512"/>
              <a:gd name="connsiteX11" fmla="*/ 1676400 w 2192601"/>
              <a:gd name="connsiteY11" fmla="*/ 1295400 h 1687512"/>
              <a:gd name="connsiteX12" fmla="*/ 1295400 w 2192601"/>
              <a:gd name="connsiteY12" fmla="*/ 914400 h 1687512"/>
              <a:gd name="connsiteX13" fmla="*/ 1143000 w 2192601"/>
              <a:gd name="connsiteY13" fmla="*/ 304800 h 1687512"/>
              <a:gd name="connsiteX0" fmla="*/ 1143000 w 2192601"/>
              <a:gd name="connsiteY0" fmla="*/ 304800 h 1687512"/>
              <a:gd name="connsiteX1" fmla="*/ 838200 w 2192601"/>
              <a:gd name="connsiteY1" fmla="*/ 228600 h 1687512"/>
              <a:gd name="connsiteX2" fmla="*/ 533400 w 2192601"/>
              <a:gd name="connsiteY2" fmla="*/ 76200 h 1687512"/>
              <a:gd name="connsiteX3" fmla="*/ 293688 w 2192601"/>
              <a:gd name="connsiteY3" fmla="*/ 28575 h 1687512"/>
              <a:gd name="connsiteX4" fmla="*/ 17463 w 2192601"/>
              <a:gd name="connsiteY4" fmla="*/ 95250 h 1687512"/>
              <a:gd name="connsiteX5" fmla="*/ 46038 w 2192601"/>
              <a:gd name="connsiteY5" fmla="*/ 314325 h 1687512"/>
              <a:gd name="connsiteX6" fmla="*/ 265113 w 2192601"/>
              <a:gd name="connsiteY6" fmla="*/ 666750 h 1687512"/>
              <a:gd name="connsiteX7" fmla="*/ 457199 w 2192601"/>
              <a:gd name="connsiteY7" fmla="*/ 1219200 h 1687512"/>
              <a:gd name="connsiteX8" fmla="*/ 722313 w 2192601"/>
              <a:gd name="connsiteY8" fmla="*/ 1438275 h 1687512"/>
              <a:gd name="connsiteX9" fmla="*/ 1322388 w 2192601"/>
              <a:gd name="connsiteY9" fmla="*/ 1676400 h 1687512"/>
              <a:gd name="connsiteX10" fmla="*/ 2133599 w 2192601"/>
              <a:gd name="connsiteY10" fmla="*/ 1371600 h 1687512"/>
              <a:gd name="connsiteX11" fmla="*/ 1676400 w 2192601"/>
              <a:gd name="connsiteY11" fmla="*/ 1295400 h 1687512"/>
              <a:gd name="connsiteX12" fmla="*/ 1295400 w 2192601"/>
              <a:gd name="connsiteY12" fmla="*/ 914400 h 1687512"/>
              <a:gd name="connsiteX13" fmla="*/ 1143000 w 2192601"/>
              <a:gd name="connsiteY13" fmla="*/ 304800 h 1687512"/>
              <a:gd name="connsiteX0" fmla="*/ 1312864 w 2362465"/>
              <a:gd name="connsiteY0" fmla="*/ 352425 h 1735137"/>
              <a:gd name="connsiteX1" fmla="*/ 1008064 w 2362465"/>
              <a:gd name="connsiteY1" fmla="*/ 276225 h 1735137"/>
              <a:gd name="connsiteX2" fmla="*/ 703264 w 2362465"/>
              <a:gd name="connsiteY2" fmla="*/ 123825 h 1735137"/>
              <a:gd name="connsiteX3" fmla="*/ 463552 w 2362465"/>
              <a:gd name="connsiteY3" fmla="*/ 76200 h 1735137"/>
              <a:gd name="connsiteX4" fmla="*/ 17463 w 2362465"/>
              <a:gd name="connsiteY4" fmla="*/ 47625 h 1735137"/>
              <a:gd name="connsiteX5" fmla="*/ 215902 w 2362465"/>
              <a:gd name="connsiteY5" fmla="*/ 361950 h 1735137"/>
              <a:gd name="connsiteX6" fmla="*/ 434977 w 2362465"/>
              <a:gd name="connsiteY6" fmla="*/ 714375 h 1735137"/>
              <a:gd name="connsiteX7" fmla="*/ 627063 w 2362465"/>
              <a:gd name="connsiteY7" fmla="*/ 1266825 h 1735137"/>
              <a:gd name="connsiteX8" fmla="*/ 892177 w 2362465"/>
              <a:gd name="connsiteY8" fmla="*/ 1485900 h 1735137"/>
              <a:gd name="connsiteX9" fmla="*/ 1492252 w 2362465"/>
              <a:gd name="connsiteY9" fmla="*/ 1724025 h 1735137"/>
              <a:gd name="connsiteX10" fmla="*/ 2303463 w 2362465"/>
              <a:gd name="connsiteY10" fmla="*/ 1419225 h 1735137"/>
              <a:gd name="connsiteX11" fmla="*/ 1846264 w 2362465"/>
              <a:gd name="connsiteY11" fmla="*/ 1343025 h 1735137"/>
              <a:gd name="connsiteX12" fmla="*/ 1465264 w 2362465"/>
              <a:gd name="connsiteY12" fmla="*/ 962025 h 1735137"/>
              <a:gd name="connsiteX13" fmla="*/ 1312864 w 2362465"/>
              <a:gd name="connsiteY13" fmla="*/ 352425 h 1735137"/>
              <a:gd name="connsiteX0" fmla="*/ 1338528 w 2388129"/>
              <a:gd name="connsiteY0" fmla="*/ 357187 h 1739899"/>
              <a:gd name="connsiteX1" fmla="*/ 1033728 w 2388129"/>
              <a:gd name="connsiteY1" fmla="*/ 280987 h 1739899"/>
              <a:gd name="connsiteX2" fmla="*/ 728928 w 2388129"/>
              <a:gd name="connsiteY2" fmla="*/ 128587 h 1739899"/>
              <a:gd name="connsiteX3" fmla="*/ 500327 w 2388129"/>
              <a:gd name="connsiteY3" fmla="*/ 52388 h 1739899"/>
              <a:gd name="connsiteX4" fmla="*/ 43127 w 2388129"/>
              <a:gd name="connsiteY4" fmla="*/ 52387 h 1739899"/>
              <a:gd name="connsiteX5" fmla="*/ 241566 w 2388129"/>
              <a:gd name="connsiteY5" fmla="*/ 366712 h 1739899"/>
              <a:gd name="connsiteX6" fmla="*/ 460641 w 2388129"/>
              <a:gd name="connsiteY6" fmla="*/ 719137 h 1739899"/>
              <a:gd name="connsiteX7" fmla="*/ 652727 w 2388129"/>
              <a:gd name="connsiteY7" fmla="*/ 1271587 h 1739899"/>
              <a:gd name="connsiteX8" fmla="*/ 917841 w 2388129"/>
              <a:gd name="connsiteY8" fmla="*/ 1490662 h 1739899"/>
              <a:gd name="connsiteX9" fmla="*/ 1517916 w 2388129"/>
              <a:gd name="connsiteY9" fmla="*/ 1728787 h 1739899"/>
              <a:gd name="connsiteX10" fmla="*/ 2329127 w 2388129"/>
              <a:gd name="connsiteY10" fmla="*/ 1423987 h 1739899"/>
              <a:gd name="connsiteX11" fmla="*/ 1871928 w 2388129"/>
              <a:gd name="connsiteY11" fmla="*/ 1347787 h 1739899"/>
              <a:gd name="connsiteX12" fmla="*/ 1490928 w 2388129"/>
              <a:gd name="connsiteY12" fmla="*/ 966787 h 1739899"/>
              <a:gd name="connsiteX13" fmla="*/ 1338528 w 2388129"/>
              <a:gd name="connsiteY13" fmla="*/ 357187 h 1739899"/>
              <a:gd name="connsiteX0" fmla="*/ 1338528 w 2388129"/>
              <a:gd name="connsiteY0" fmla="*/ 357187 h 1739899"/>
              <a:gd name="connsiteX1" fmla="*/ 1033728 w 2388129"/>
              <a:gd name="connsiteY1" fmla="*/ 280987 h 1739899"/>
              <a:gd name="connsiteX2" fmla="*/ 728928 w 2388129"/>
              <a:gd name="connsiteY2" fmla="*/ 128587 h 1739899"/>
              <a:gd name="connsiteX3" fmla="*/ 500327 w 2388129"/>
              <a:gd name="connsiteY3" fmla="*/ 52388 h 1739899"/>
              <a:gd name="connsiteX4" fmla="*/ 43127 w 2388129"/>
              <a:gd name="connsiteY4" fmla="*/ 52387 h 1739899"/>
              <a:gd name="connsiteX5" fmla="*/ 241566 w 2388129"/>
              <a:gd name="connsiteY5" fmla="*/ 366712 h 1739899"/>
              <a:gd name="connsiteX6" fmla="*/ 460641 w 2388129"/>
              <a:gd name="connsiteY6" fmla="*/ 719137 h 1739899"/>
              <a:gd name="connsiteX7" fmla="*/ 609600 w 2388129"/>
              <a:gd name="connsiteY7" fmla="*/ 1295400 h 1739899"/>
              <a:gd name="connsiteX8" fmla="*/ 917841 w 2388129"/>
              <a:gd name="connsiteY8" fmla="*/ 1490662 h 1739899"/>
              <a:gd name="connsiteX9" fmla="*/ 1517916 w 2388129"/>
              <a:gd name="connsiteY9" fmla="*/ 1728787 h 1739899"/>
              <a:gd name="connsiteX10" fmla="*/ 2329127 w 2388129"/>
              <a:gd name="connsiteY10" fmla="*/ 1423987 h 1739899"/>
              <a:gd name="connsiteX11" fmla="*/ 1871928 w 2388129"/>
              <a:gd name="connsiteY11" fmla="*/ 1347787 h 1739899"/>
              <a:gd name="connsiteX12" fmla="*/ 1490928 w 2388129"/>
              <a:gd name="connsiteY12" fmla="*/ 966787 h 1739899"/>
              <a:gd name="connsiteX13" fmla="*/ 1338528 w 2388129"/>
              <a:gd name="connsiteY13" fmla="*/ 357187 h 1739899"/>
              <a:gd name="connsiteX0" fmla="*/ 1338528 w 2388129"/>
              <a:gd name="connsiteY0" fmla="*/ 357187 h 1739899"/>
              <a:gd name="connsiteX1" fmla="*/ 1033728 w 2388129"/>
              <a:gd name="connsiteY1" fmla="*/ 280987 h 1739899"/>
              <a:gd name="connsiteX2" fmla="*/ 728928 w 2388129"/>
              <a:gd name="connsiteY2" fmla="*/ 128587 h 1739899"/>
              <a:gd name="connsiteX3" fmla="*/ 500327 w 2388129"/>
              <a:gd name="connsiteY3" fmla="*/ 52388 h 1739899"/>
              <a:gd name="connsiteX4" fmla="*/ 43127 w 2388129"/>
              <a:gd name="connsiteY4" fmla="*/ 52387 h 1739899"/>
              <a:gd name="connsiteX5" fmla="*/ 241566 w 2388129"/>
              <a:gd name="connsiteY5" fmla="*/ 366712 h 1739899"/>
              <a:gd name="connsiteX6" fmla="*/ 460641 w 2388129"/>
              <a:gd name="connsiteY6" fmla="*/ 719137 h 1739899"/>
              <a:gd name="connsiteX7" fmla="*/ 857901 w 2388129"/>
              <a:gd name="connsiteY7" fmla="*/ 1045304 h 1739899"/>
              <a:gd name="connsiteX8" fmla="*/ 917841 w 2388129"/>
              <a:gd name="connsiteY8" fmla="*/ 1490662 h 1739899"/>
              <a:gd name="connsiteX9" fmla="*/ 1517916 w 2388129"/>
              <a:gd name="connsiteY9" fmla="*/ 1728787 h 1739899"/>
              <a:gd name="connsiteX10" fmla="*/ 2329127 w 2388129"/>
              <a:gd name="connsiteY10" fmla="*/ 1423987 h 1739899"/>
              <a:gd name="connsiteX11" fmla="*/ 1871928 w 2388129"/>
              <a:gd name="connsiteY11" fmla="*/ 1347787 h 1739899"/>
              <a:gd name="connsiteX12" fmla="*/ 1490928 w 2388129"/>
              <a:gd name="connsiteY12" fmla="*/ 966787 h 1739899"/>
              <a:gd name="connsiteX13" fmla="*/ 1338528 w 2388129"/>
              <a:gd name="connsiteY13" fmla="*/ 357187 h 1739899"/>
              <a:gd name="connsiteX0" fmla="*/ 1338528 w 2388129"/>
              <a:gd name="connsiteY0" fmla="*/ 357187 h 1741221"/>
              <a:gd name="connsiteX1" fmla="*/ 1033728 w 2388129"/>
              <a:gd name="connsiteY1" fmla="*/ 280987 h 1741221"/>
              <a:gd name="connsiteX2" fmla="*/ 728928 w 2388129"/>
              <a:gd name="connsiteY2" fmla="*/ 128587 h 1741221"/>
              <a:gd name="connsiteX3" fmla="*/ 500327 w 2388129"/>
              <a:gd name="connsiteY3" fmla="*/ 52388 h 1741221"/>
              <a:gd name="connsiteX4" fmla="*/ 43127 w 2388129"/>
              <a:gd name="connsiteY4" fmla="*/ 52387 h 1741221"/>
              <a:gd name="connsiteX5" fmla="*/ 241566 w 2388129"/>
              <a:gd name="connsiteY5" fmla="*/ 366712 h 1741221"/>
              <a:gd name="connsiteX6" fmla="*/ 460641 w 2388129"/>
              <a:gd name="connsiteY6" fmla="*/ 719137 h 1741221"/>
              <a:gd name="connsiteX7" fmla="*/ 857901 w 2388129"/>
              <a:gd name="connsiteY7" fmla="*/ 1045304 h 1741221"/>
              <a:gd name="connsiteX8" fmla="*/ 1147125 w 2388129"/>
              <a:gd name="connsiteY8" fmla="*/ 1349377 h 1741221"/>
              <a:gd name="connsiteX9" fmla="*/ 1517916 w 2388129"/>
              <a:gd name="connsiteY9" fmla="*/ 1728787 h 1741221"/>
              <a:gd name="connsiteX10" fmla="*/ 2329127 w 2388129"/>
              <a:gd name="connsiteY10" fmla="*/ 1423987 h 1741221"/>
              <a:gd name="connsiteX11" fmla="*/ 1871928 w 2388129"/>
              <a:gd name="connsiteY11" fmla="*/ 1347787 h 1741221"/>
              <a:gd name="connsiteX12" fmla="*/ 1490928 w 2388129"/>
              <a:gd name="connsiteY12" fmla="*/ 966787 h 1741221"/>
              <a:gd name="connsiteX13" fmla="*/ 1338528 w 2388129"/>
              <a:gd name="connsiteY13" fmla="*/ 357187 h 1741221"/>
              <a:gd name="connsiteX0" fmla="*/ 1338528 w 1913042"/>
              <a:gd name="connsiteY0" fmla="*/ 357187 h 1772660"/>
              <a:gd name="connsiteX1" fmla="*/ 1033728 w 1913042"/>
              <a:gd name="connsiteY1" fmla="*/ 280987 h 1772660"/>
              <a:gd name="connsiteX2" fmla="*/ 728928 w 1913042"/>
              <a:gd name="connsiteY2" fmla="*/ 128587 h 1772660"/>
              <a:gd name="connsiteX3" fmla="*/ 500327 w 1913042"/>
              <a:gd name="connsiteY3" fmla="*/ 52388 h 1772660"/>
              <a:gd name="connsiteX4" fmla="*/ 43127 w 1913042"/>
              <a:gd name="connsiteY4" fmla="*/ 52387 h 1772660"/>
              <a:gd name="connsiteX5" fmla="*/ 241566 w 1913042"/>
              <a:gd name="connsiteY5" fmla="*/ 366712 h 1772660"/>
              <a:gd name="connsiteX6" fmla="*/ 460641 w 1913042"/>
              <a:gd name="connsiteY6" fmla="*/ 719137 h 1772660"/>
              <a:gd name="connsiteX7" fmla="*/ 857901 w 1913042"/>
              <a:gd name="connsiteY7" fmla="*/ 1045304 h 1772660"/>
              <a:gd name="connsiteX8" fmla="*/ 1147125 w 1913042"/>
              <a:gd name="connsiteY8" fmla="*/ 1349377 h 1772660"/>
              <a:gd name="connsiteX9" fmla="*/ 1517916 w 1913042"/>
              <a:gd name="connsiteY9" fmla="*/ 1728787 h 1772660"/>
              <a:gd name="connsiteX10" fmla="*/ 1737615 w 1913042"/>
              <a:gd name="connsiteY10" fmla="*/ 1086141 h 1772660"/>
              <a:gd name="connsiteX11" fmla="*/ 1871928 w 1913042"/>
              <a:gd name="connsiteY11" fmla="*/ 1347787 h 1772660"/>
              <a:gd name="connsiteX12" fmla="*/ 1490928 w 1913042"/>
              <a:gd name="connsiteY12" fmla="*/ 966787 h 1772660"/>
              <a:gd name="connsiteX13" fmla="*/ 1338528 w 1913042"/>
              <a:gd name="connsiteY13" fmla="*/ 357187 h 1772660"/>
              <a:gd name="connsiteX0" fmla="*/ 1338528 w 1902978"/>
              <a:gd name="connsiteY0" fmla="*/ 357187 h 1772660"/>
              <a:gd name="connsiteX1" fmla="*/ 1033728 w 1902978"/>
              <a:gd name="connsiteY1" fmla="*/ 280987 h 1772660"/>
              <a:gd name="connsiteX2" fmla="*/ 728928 w 1902978"/>
              <a:gd name="connsiteY2" fmla="*/ 128587 h 1772660"/>
              <a:gd name="connsiteX3" fmla="*/ 500327 w 1902978"/>
              <a:gd name="connsiteY3" fmla="*/ 52388 h 1772660"/>
              <a:gd name="connsiteX4" fmla="*/ 43127 w 1902978"/>
              <a:gd name="connsiteY4" fmla="*/ 52387 h 1772660"/>
              <a:gd name="connsiteX5" fmla="*/ 241566 w 1902978"/>
              <a:gd name="connsiteY5" fmla="*/ 366712 h 1772660"/>
              <a:gd name="connsiteX6" fmla="*/ 460641 w 1902978"/>
              <a:gd name="connsiteY6" fmla="*/ 719137 h 1772660"/>
              <a:gd name="connsiteX7" fmla="*/ 857901 w 1902978"/>
              <a:gd name="connsiteY7" fmla="*/ 1045304 h 1772660"/>
              <a:gd name="connsiteX8" fmla="*/ 1147125 w 1902978"/>
              <a:gd name="connsiteY8" fmla="*/ 1349377 h 1772660"/>
              <a:gd name="connsiteX9" fmla="*/ 1517916 w 1902978"/>
              <a:gd name="connsiteY9" fmla="*/ 1728787 h 1772660"/>
              <a:gd name="connsiteX10" fmla="*/ 1737615 w 1902978"/>
              <a:gd name="connsiteY10" fmla="*/ 1086141 h 1772660"/>
              <a:gd name="connsiteX11" fmla="*/ 1871928 w 1902978"/>
              <a:gd name="connsiteY11" fmla="*/ 1347787 h 1772660"/>
              <a:gd name="connsiteX12" fmla="*/ 1551312 w 1902978"/>
              <a:gd name="connsiteY12" fmla="*/ 794701 h 1772660"/>
              <a:gd name="connsiteX13" fmla="*/ 1338528 w 1902978"/>
              <a:gd name="connsiteY13" fmla="*/ 357187 h 1772660"/>
              <a:gd name="connsiteX0" fmla="*/ 1338528 w 1743181"/>
              <a:gd name="connsiteY0" fmla="*/ 357187 h 1772660"/>
              <a:gd name="connsiteX1" fmla="*/ 1033728 w 1743181"/>
              <a:gd name="connsiteY1" fmla="*/ 280987 h 1772660"/>
              <a:gd name="connsiteX2" fmla="*/ 728928 w 1743181"/>
              <a:gd name="connsiteY2" fmla="*/ 128587 h 1772660"/>
              <a:gd name="connsiteX3" fmla="*/ 500327 w 1743181"/>
              <a:gd name="connsiteY3" fmla="*/ 52388 h 1772660"/>
              <a:gd name="connsiteX4" fmla="*/ 43127 w 1743181"/>
              <a:gd name="connsiteY4" fmla="*/ 52387 h 1772660"/>
              <a:gd name="connsiteX5" fmla="*/ 241566 w 1743181"/>
              <a:gd name="connsiteY5" fmla="*/ 366712 h 1772660"/>
              <a:gd name="connsiteX6" fmla="*/ 460641 w 1743181"/>
              <a:gd name="connsiteY6" fmla="*/ 719137 h 1772660"/>
              <a:gd name="connsiteX7" fmla="*/ 857901 w 1743181"/>
              <a:gd name="connsiteY7" fmla="*/ 1045304 h 1772660"/>
              <a:gd name="connsiteX8" fmla="*/ 1147125 w 1743181"/>
              <a:gd name="connsiteY8" fmla="*/ 1349377 h 1772660"/>
              <a:gd name="connsiteX9" fmla="*/ 1517916 w 1743181"/>
              <a:gd name="connsiteY9" fmla="*/ 1728787 h 1772660"/>
              <a:gd name="connsiteX10" fmla="*/ 1737615 w 1743181"/>
              <a:gd name="connsiteY10" fmla="*/ 1086141 h 1772660"/>
              <a:gd name="connsiteX11" fmla="*/ 1551312 w 1743181"/>
              <a:gd name="connsiteY11" fmla="*/ 794701 h 1772660"/>
              <a:gd name="connsiteX12" fmla="*/ 1338528 w 1743181"/>
              <a:gd name="connsiteY12" fmla="*/ 357187 h 1772660"/>
              <a:gd name="connsiteX0" fmla="*/ 1338528 w 1761963"/>
              <a:gd name="connsiteY0" fmla="*/ 357187 h 1772660"/>
              <a:gd name="connsiteX1" fmla="*/ 1033728 w 1761963"/>
              <a:gd name="connsiteY1" fmla="*/ 280987 h 1772660"/>
              <a:gd name="connsiteX2" fmla="*/ 728928 w 1761963"/>
              <a:gd name="connsiteY2" fmla="*/ 128587 h 1772660"/>
              <a:gd name="connsiteX3" fmla="*/ 500327 w 1761963"/>
              <a:gd name="connsiteY3" fmla="*/ 52388 h 1772660"/>
              <a:gd name="connsiteX4" fmla="*/ 43127 w 1761963"/>
              <a:gd name="connsiteY4" fmla="*/ 52387 h 1772660"/>
              <a:gd name="connsiteX5" fmla="*/ 241566 w 1761963"/>
              <a:gd name="connsiteY5" fmla="*/ 366712 h 1772660"/>
              <a:gd name="connsiteX6" fmla="*/ 460641 w 1761963"/>
              <a:gd name="connsiteY6" fmla="*/ 719137 h 1772660"/>
              <a:gd name="connsiteX7" fmla="*/ 857901 w 1761963"/>
              <a:gd name="connsiteY7" fmla="*/ 1045304 h 1772660"/>
              <a:gd name="connsiteX8" fmla="*/ 1147125 w 1761963"/>
              <a:gd name="connsiteY8" fmla="*/ 1349377 h 1772660"/>
              <a:gd name="connsiteX9" fmla="*/ 1517916 w 1761963"/>
              <a:gd name="connsiteY9" fmla="*/ 1728787 h 1772660"/>
              <a:gd name="connsiteX10" fmla="*/ 1737615 w 1761963"/>
              <a:gd name="connsiteY10" fmla="*/ 1086141 h 1772660"/>
              <a:gd name="connsiteX11" fmla="*/ 1664002 w 1761963"/>
              <a:gd name="connsiteY11" fmla="*/ 674247 h 1772660"/>
              <a:gd name="connsiteX12" fmla="*/ 1338528 w 1761963"/>
              <a:gd name="connsiteY12" fmla="*/ 357187 h 1772660"/>
              <a:gd name="connsiteX0" fmla="*/ 1338528 w 1761963"/>
              <a:gd name="connsiteY0" fmla="*/ 357187 h 1772660"/>
              <a:gd name="connsiteX1" fmla="*/ 1033728 w 1761963"/>
              <a:gd name="connsiteY1" fmla="*/ 280987 h 1772660"/>
              <a:gd name="connsiteX2" fmla="*/ 728928 w 1761963"/>
              <a:gd name="connsiteY2" fmla="*/ 128587 h 1772660"/>
              <a:gd name="connsiteX3" fmla="*/ 500327 w 1761963"/>
              <a:gd name="connsiteY3" fmla="*/ 52388 h 1772660"/>
              <a:gd name="connsiteX4" fmla="*/ 43127 w 1761963"/>
              <a:gd name="connsiteY4" fmla="*/ 52387 h 1772660"/>
              <a:gd name="connsiteX5" fmla="*/ 241566 w 1761963"/>
              <a:gd name="connsiteY5" fmla="*/ 366712 h 1772660"/>
              <a:gd name="connsiteX6" fmla="*/ 460641 w 1761963"/>
              <a:gd name="connsiteY6" fmla="*/ 719137 h 1772660"/>
              <a:gd name="connsiteX7" fmla="*/ 1026936 w 1761963"/>
              <a:gd name="connsiteY7" fmla="*/ 864622 h 1772660"/>
              <a:gd name="connsiteX8" fmla="*/ 1147125 w 1761963"/>
              <a:gd name="connsiteY8" fmla="*/ 1349377 h 1772660"/>
              <a:gd name="connsiteX9" fmla="*/ 1517916 w 1761963"/>
              <a:gd name="connsiteY9" fmla="*/ 1728787 h 1772660"/>
              <a:gd name="connsiteX10" fmla="*/ 1737615 w 1761963"/>
              <a:gd name="connsiteY10" fmla="*/ 1086141 h 1772660"/>
              <a:gd name="connsiteX11" fmla="*/ 1664002 w 1761963"/>
              <a:gd name="connsiteY11" fmla="*/ 674247 h 1772660"/>
              <a:gd name="connsiteX12" fmla="*/ 1338528 w 1761963"/>
              <a:gd name="connsiteY12" fmla="*/ 357187 h 1772660"/>
              <a:gd name="connsiteX0" fmla="*/ 1338528 w 1761963"/>
              <a:gd name="connsiteY0" fmla="*/ 357187 h 1764727"/>
              <a:gd name="connsiteX1" fmla="*/ 1033728 w 1761963"/>
              <a:gd name="connsiteY1" fmla="*/ 280987 h 1764727"/>
              <a:gd name="connsiteX2" fmla="*/ 728928 w 1761963"/>
              <a:gd name="connsiteY2" fmla="*/ 128587 h 1764727"/>
              <a:gd name="connsiteX3" fmla="*/ 500327 w 1761963"/>
              <a:gd name="connsiteY3" fmla="*/ 52388 h 1764727"/>
              <a:gd name="connsiteX4" fmla="*/ 43127 w 1761963"/>
              <a:gd name="connsiteY4" fmla="*/ 52387 h 1764727"/>
              <a:gd name="connsiteX5" fmla="*/ 241566 w 1761963"/>
              <a:gd name="connsiteY5" fmla="*/ 366712 h 1764727"/>
              <a:gd name="connsiteX6" fmla="*/ 460641 w 1761963"/>
              <a:gd name="connsiteY6" fmla="*/ 719137 h 1764727"/>
              <a:gd name="connsiteX7" fmla="*/ 1026936 w 1761963"/>
              <a:gd name="connsiteY7" fmla="*/ 864622 h 1764727"/>
              <a:gd name="connsiteX8" fmla="*/ 1306391 w 1761963"/>
              <a:gd name="connsiteY8" fmla="*/ 1301781 h 1764727"/>
              <a:gd name="connsiteX9" fmla="*/ 1517916 w 1761963"/>
              <a:gd name="connsiteY9" fmla="*/ 1728787 h 1764727"/>
              <a:gd name="connsiteX10" fmla="*/ 1737615 w 1761963"/>
              <a:gd name="connsiteY10" fmla="*/ 1086141 h 1764727"/>
              <a:gd name="connsiteX11" fmla="*/ 1664002 w 1761963"/>
              <a:gd name="connsiteY11" fmla="*/ 674247 h 1764727"/>
              <a:gd name="connsiteX12" fmla="*/ 1338528 w 1761963"/>
              <a:gd name="connsiteY12" fmla="*/ 357187 h 1764727"/>
              <a:gd name="connsiteX0" fmla="*/ 1338528 w 1756775"/>
              <a:gd name="connsiteY0" fmla="*/ 357187 h 1568934"/>
              <a:gd name="connsiteX1" fmla="*/ 1033728 w 1756775"/>
              <a:gd name="connsiteY1" fmla="*/ 280987 h 1568934"/>
              <a:gd name="connsiteX2" fmla="*/ 728928 w 1756775"/>
              <a:gd name="connsiteY2" fmla="*/ 128587 h 1568934"/>
              <a:gd name="connsiteX3" fmla="*/ 500327 w 1756775"/>
              <a:gd name="connsiteY3" fmla="*/ 52388 h 1568934"/>
              <a:gd name="connsiteX4" fmla="*/ 43127 w 1756775"/>
              <a:gd name="connsiteY4" fmla="*/ 52387 h 1568934"/>
              <a:gd name="connsiteX5" fmla="*/ 241566 w 1756775"/>
              <a:gd name="connsiteY5" fmla="*/ 366712 h 1568934"/>
              <a:gd name="connsiteX6" fmla="*/ 460641 w 1756775"/>
              <a:gd name="connsiteY6" fmla="*/ 719137 h 1568934"/>
              <a:gd name="connsiteX7" fmla="*/ 1026936 w 1756775"/>
              <a:gd name="connsiteY7" fmla="*/ 864622 h 1568934"/>
              <a:gd name="connsiteX8" fmla="*/ 1306391 w 1756775"/>
              <a:gd name="connsiteY8" fmla="*/ 1301781 h 1568934"/>
              <a:gd name="connsiteX9" fmla="*/ 1549039 w 1756775"/>
              <a:gd name="connsiteY9" fmla="*/ 1532994 h 1568934"/>
              <a:gd name="connsiteX10" fmla="*/ 1737615 w 1756775"/>
              <a:gd name="connsiteY10" fmla="*/ 1086141 h 1568934"/>
              <a:gd name="connsiteX11" fmla="*/ 1664002 w 1756775"/>
              <a:gd name="connsiteY11" fmla="*/ 674247 h 1568934"/>
              <a:gd name="connsiteX12" fmla="*/ 1338528 w 1756775"/>
              <a:gd name="connsiteY12" fmla="*/ 357187 h 1568934"/>
              <a:gd name="connsiteX0" fmla="*/ 1338528 w 1756775"/>
              <a:gd name="connsiteY0" fmla="*/ 357187 h 1568934"/>
              <a:gd name="connsiteX1" fmla="*/ 1222250 w 1756775"/>
              <a:gd name="connsiteY1" fmla="*/ 51228 h 1568934"/>
              <a:gd name="connsiteX2" fmla="*/ 728928 w 1756775"/>
              <a:gd name="connsiteY2" fmla="*/ 128587 h 1568934"/>
              <a:gd name="connsiteX3" fmla="*/ 500327 w 1756775"/>
              <a:gd name="connsiteY3" fmla="*/ 52388 h 1568934"/>
              <a:gd name="connsiteX4" fmla="*/ 43127 w 1756775"/>
              <a:gd name="connsiteY4" fmla="*/ 52387 h 1568934"/>
              <a:gd name="connsiteX5" fmla="*/ 241566 w 1756775"/>
              <a:gd name="connsiteY5" fmla="*/ 366712 h 1568934"/>
              <a:gd name="connsiteX6" fmla="*/ 460641 w 1756775"/>
              <a:gd name="connsiteY6" fmla="*/ 719137 h 1568934"/>
              <a:gd name="connsiteX7" fmla="*/ 1026936 w 1756775"/>
              <a:gd name="connsiteY7" fmla="*/ 864622 h 1568934"/>
              <a:gd name="connsiteX8" fmla="*/ 1306391 w 1756775"/>
              <a:gd name="connsiteY8" fmla="*/ 1301781 h 1568934"/>
              <a:gd name="connsiteX9" fmla="*/ 1549039 w 1756775"/>
              <a:gd name="connsiteY9" fmla="*/ 1532994 h 1568934"/>
              <a:gd name="connsiteX10" fmla="*/ 1737615 w 1756775"/>
              <a:gd name="connsiteY10" fmla="*/ 1086141 h 1568934"/>
              <a:gd name="connsiteX11" fmla="*/ 1664002 w 1756775"/>
              <a:gd name="connsiteY11" fmla="*/ 674247 h 1568934"/>
              <a:gd name="connsiteX12" fmla="*/ 1338528 w 1756775"/>
              <a:gd name="connsiteY12" fmla="*/ 357187 h 1568934"/>
              <a:gd name="connsiteX0" fmla="*/ 1647598 w 1756775"/>
              <a:gd name="connsiteY0" fmla="*/ 280896 h 1568934"/>
              <a:gd name="connsiteX1" fmla="*/ 1222250 w 1756775"/>
              <a:gd name="connsiteY1" fmla="*/ 51228 h 1568934"/>
              <a:gd name="connsiteX2" fmla="*/ 728928 w 1756775"/>
              <a:gd name="connsiteY2" fmla="*/ 128587 h 1568934"/>
              <a:gd name="connsiteX3" fmla="*/ 500327 w 1756775"/>
              <a:gd name="connsiteY3" fmla="*/ 52388 h 1568934"/>
              <a:gd name="connsiteX4" fmla="*/ 43127 w 1756775"/>
              <a:gd name="connsiteY4" fmla="*/ 52387 h 1568934"/>
              <a:gd name="connsiteX5" fmla="*/ 241566 w 1756775"/>
              <a:gd name="connsiteY5" fmla="*/ 366712 h 1568934"/>
              <a:gd name="connsiteX6" fmla="*/ 460641 w 1756775"/>
              <a:gd name="connsiteY6" fmla="*/ 719137 h 1568934"/>
              <a:gd name="connsiteX7" fmla="*/ 1026936 w 1756775"/>
              <a:gd name="connsiteY7" fmla="*/ 864622 h 1568934"/>
              <a:gd name="connsiteX8" fmla="*/ 1306391 w 1756775"/>
              <a:gd name="connsiteY8" fmla="*/ 1301781 h 1568934"/>
              <a:gd name="connsiteX9" fmla="*/ 1549039 w 1756775"/>
              <a:gd name="connsiteY9" fmla="*/ 1532994 h 1568934"/>
              <a:gd name="connsiteX10" fmla="*/ 1737615 w 1756775"/>
              <a:gd name="connsiteY10" fmla="*/ 1086141 h 1568934"/>
              <a:gd name="connsiteX11" fmla="*/ 1664002 w 1756775"/>
              <a:gd name="connsiteY11" fmla="*/ 674247 h 1568934"/>
              <a:gd name="connsiteX12" fmla="*/ 1647598 w 1756775"/>
              <a:gd name="connsiteY12" fmla="*/ 280896 h 1568934"/>
              <a:gd name="connsiteX0" fmla="*/ 1647598 w 1772291"/>
              <a:gd name="connsiteY0" fmla="*/ 280896 h 1568934"/>
              <a:gd name="connsiteX1" fmla="*/ 1222250 w 1772291"/>
              <a:gd name="connsiteY1" fmla="*/ 51228 h 1568934"/>
              <a:gd name="connsiteX2" fmla="*/ 728928 w 1772291"/>
              <a:gd name="connsiteY2" fmla="*/ 128587 h 1568934"/>
              <a:gd name="connsiteX3" fmla="*/ 500327 w 1772291"/>
              <a:gd name="connsiteY3" fmla="*/ 52388 h 1568934"/>
              <a:gd name="connsiteX4" fmla="*/ 43127 w 1772291"/>
              <a:gd name="connsiteY4" fmla="*/ 52387 h 1568934"/>
              <a:gd name="connsiteX5" fmla="*/ 241566 w 1772291"/>
              <a:gd name="connsiteY5" fmla="*/ 366712 h 1568934"/>
              <a:gd name="connsiteX6" fmla="*/ 460641 w 1772291"/>
              <a:gd name="connsiteY6" fmla="*/ 719137 h 1568934"/>
              <a:gd name="connsiteX7" fmla="*/ 1026936 w 1772291"/>
              <a:gd name="connsiteY7" fmla="*/ 864622 h 1568934"/>
              <a:gd name="connsiteX8" fmla="*/ 1306391 w 1772291"/>
              <a:gd name="connsiteY8" fmla="*/ 1301781 h 1568934"/>
              <a:gd name="connsiteX9" fmla="*/ 1549039 w 1772291"/>
              <a:gd name="connsiteY9" fmla="*/ 1532994 h 1568934"/>
              <a:gd name="connsiteX10" fmla="*/ 1737615 w 1772291"/>
              <a:gd name="connsiteY10" fmla="*/ 1086141 h 1568934"/>
              <a:gd name="connsiteX11" fmla="*/ 1757093 w 1772291"/>
              <a:gd name="connsiteY11" fmla="*/ 692440 h 1568934"/>
              <a:gd name="connsiteX12" fmla="*/ 1647598 w 1772291"/>
              <a:gd name="connsiteY12" fmla="*/ 280896 h 1568934"/>
              <a:gd name="connsiteX0" fmla="*/ 1647598 w 1772291"/>
              <a:gd name="connsiteY0" fmla="*/ 280896 h 1542340"/>
              <a:gd name="connsiteX1" fmla="*/ 1222250 w 1772291"/>
              <a:gd name="connsiteY1" fmla="*/ 51228 h 1542340"/>
              <a:gd name="connsiteX2" fmla="*/ 728928 w 1772291"/>
              <a:gd name="connsiteY2" fmla="*/ 128587 h 1542340"/>
              <a:gd name="connsiteX3" fmla="*/ 500327 w 1772291"/>
              <a:gd name="connsiteY3" fmla="*/ 52388 h 1542340"/>
              <a:gd name="connsiteX4" fmla="*/ 43127 w 1772291"/>
              <a:gd name="connsiteY4" fmla="*/ 52387 h 1542340"/>
              <a:gd name="connsiteX5" fmla="*/ 241566 w 1772291"/>
              <a:gd name="connsiteY5" fmla="*/ 366712 h 1542340"/>
              <a:gd name="connsiteX6" fmla="*/ 460641 w 1772291"/>
              <a:gd name="connsiteY6" fmla="*/ 719137 h 1542340"/>
              <a:gd name="connsiteX7" fmla="*/ 1026936 w 1772291"/>
              <a:gd name="connsiteY7" fmla="*/ 864622 h 1542340"/>
              <a:gd name="connsiteX8" fmla="*/ 1433009 w 1772291"/>
              <a:gd name="connsiteY8" fmla="*/ 1030064 h 1542340"/>
              <a:gd name="connsiteX9" fmla="*/ 1549039 w 1772291"/>
              <a:gd name="connsiteY9" fmla="*/ 1532994 h 1542340"/>
              <a:gd name="connsiteX10" fmla="*/ 1737615 w 1772291"/>
              <a:gd name="connsiteY10" fmla="*/ 1086141 h 1542340"/>
              <a:gd name="connsiteX11" fmla="*/ 1757093 w 1772291"/>
              <a:gd name="connsiteY11" fmla="*/ 692440 h 1542340"/>
              <a:gd name="connsiteX12" fmla="*/ 1647598 w 1772291"/>
              <a:gd name="connsiteY12" fmla="*/ 280896 h 1542340"/>
              <a:gd name="connsiteX0" fmla="*/ 1647598 w 1772291"/>
              <a:gd name="connsiteY0" fmla="*/ 280896 h 1542340"/>
              <a:gd name="connsiteX1" fmla="*/ 1222250 w 1772291"/>
              <a:gd name="connsiteY1" fmla="*/ 51228 h 1542340"/>
              <a:gd name="connsiteX2" fmla="*/ 728928 w 1772291"/>
              <a:gd name="connsiteY2" fmla="*/ 128587 h 1542340"/>
              <a:gd name="connsiteX3" fmla="*/ 500327 w 1772291"/>
              <a:gd name="connsiteY3" fmla="*/ 52388 h 1542340"/>
              <a:gd name="connsiteX4" fmla="*/ 43127 w 1772291"/>
              <a:gd name="connsiteY4" fmla="*/ 52387 h 1542340"/>
              <a:gd name="connsiteX5" fmla="*/ 241566 w 1772291"/>
              <a:gd name="connsiteY5" fmla="*/ 366712 h 1542340"/>
              <a:gd name="connsiteX6" fmla="*/ 460641 w 1772291"/>
              <a:gd name="connsiteY6" fmla="*/ 719137 h 1542340"/>
              <a:gd name="connsiteX7" fmla="*/ 1141852 w 1772291"/>
              <a:gd name="connsiteY7" fmla="*/ 744700 h 1542340"/>
              <a:gd name="connsiteX8" fmla="*/ 1433009 w 1772291"/>
              <a:gd name="connsiteY8" fmla="*/ 1030064 h 1542340"/>
              <a:gd name="connsiteX9" fmla="*/ 1549039 w 1772291"/>
              <a:gd name="connsiteY9" fmla="*/ 1532994 h 1542340"/>
              <a:gd name="connsiteX10" fmla="*/ 1737615 w 1772291"/>
              <a:gd name="connsiteY10" fmla="*/ 1086141 h 1542340"/>
              <a:gd name="connsiteX11" fmla="*/ 1757093 w 1772291"/>
              <a:gd name="connsiteY11" fmla="*/ 692440 h 1542340"/>
              <a:gd name="connsiteX12" fmla="*/ 1647598 w 1772291"/>
              <a:gd name="connsiteY12" fmla="*/ 280896 h 1542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2291" h="1542340">
                <a:moveTo>
                  <a:pt x="1647598" y="280896"/>
                </a:moveTo>
                <a:cubicBezTo>
                  <a:pt x="1558458" y="174027"/>
                  <a:pt x="1375362" y="76613"/>
                  <a:pt x="1222250" y="51228"/>
                </a:cubicBezTo>
                <a:cubicBezTo>
                  <a:pt x="1069138" y="25843"/>
                  <a:pt x="827353" y="188912"/>
                  <a:pt x="728928" y="128587"/>
                </a:cubicBezTo>
                <a:lnTo>
                  <a:pt x="500327" y="52388"/>
                </a:lnTo>
                <a:cubicBezTo>
                  <a:pt x="392377" y="23813"/>
                  <a:pt x="86254" y="0"/>
                  <a:pt x="43127" y="52387"/>
                </a:cubicBezTo>
                <a:cubicBezTo>
                  <a:pt x="0" y="104774"/>
                  <a:pt x="171980" y="255587"/>
                  <a:pt x="241566" y="366712"/>
                </a:cubicBezTo>
                <a:cubicBezTo>
                  <a:pt x="311152" y="477837"/>
                  <a:pt x="310593" y="656139"/>
                  <a:pt x="460641" y="719137"/>
                </a:cubicBezTo>
                <a:cubicBezTo>
                  <a:pt x="610689" y="782135"/>
                  <a:pt x="979791" y="692879"/>
                  <a:pt x="1141852" y="744700"/>
                </a:cubicBezTo>
                <a:cubicBezTo>
                  <a:pt x="1303913" y="796521"/>
                  <a:pt x="1365145" y="898682"/>
                  <a:pt x="1433009" y="1030064"/>
                </a:cubicBezTo>
                <a:cubicBezTo>
                  <a:pt x="1500874" y="1161446"/>
                  <a:pt x="1498271" y="1523648"/>
                  <a:pt x="1549039" y="1532994"/>
                </a:cubicBezTo>
                <a:cubicBezTo>
                  <a:pt x="1599807" y="1542340"/>
                  <a:pt x="1702939" y="1226233"/>
                  <a:pt x="1737615" y="1086141"/>
                </a:cubicBezTo>
                <a:cubicBezTo>
                  <a:pt x="1772291" y="946049"/>
                  <a:pt x="1772096" y="826648"/>
                  <a:pt x="1757093" y="692440"/>
                </a:cubicBezTo>
                <a:cubicBezTo>
                  <a:pt x="1742090" y="558233"/>
                  <a:pt x="1736738" y="387765"/>
                  <a:pt x="1647598" y="280896"/>
                </a:cubicBezTo>
                <a:close/>
              </a:path>
            </a:pathLst>
          </a:custGeom>
          <a:blipFill dpi="0" rotWithShape="1">
            <a:blip r:embed="rId2" cstate="print">
              <a:alphaModFix amt="9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ckwell" panose="02060603020205020403" pitchFamily="18" charset="0"/>
            </a:endParaRPr>
          </a:p>
        </p:txBody>
      </p:sp>
    </p:spTree>
    <p:extLst>
      <p:ext uri="{BB962C8B-B14F-4D97-AF65-F5344CB8AC3E}">
        <p14:creationId xmlns:p14="http://schemas.microsoft.com/office/powerpoint/2010/main" val="3391880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5E-6 4.81481E-6 L -0.00105 0.05231 " pathEditMode="relative" rAng="0" ptsTypes="AA">
                                      <p:cBhvr>
                                        <p:cTn id="6" dur="5000" fill="hold"/>
                                        <p:tgtEl>
                                          <p:spTgt spid="52"/>
                                        </p:tgtEl>
                                        <p:attrNameLst>
                                          <p:attrName>ppt_x</p:attrName>
                                          <p:attrName>ppt_y</p:attrName>
                                        </p:attrNameLst>
                                      </p:cBhvr>
                                      <p:rCtr x="-100" y="2600"/>
                                    </p:animMotion>
                                  </p:childTnLst>
                                </p:cTn>
                              </p:par>
                              <p:par>
                                <p:cTn id="7" presetID="10" presetClass="entr" presetSubtype="0" fill="hold" grpId="0" nodeType="withEffect">
                                  <p:stCondLst>
                                    <p:cond delay="0"/>
                                  </p:stCondLst>
                                  <p:childTnLst>
                                    <p:set>
                                      <p:cBhvr>
                                        <p:cTn id="8" dur="1" fill="hold">
                                          <p:stCondLst>
                                            <p:cond delay="0"/>
                                          </p:stCondLst>
                                        </p:cTn>
                                        <p:tgtEl>
                                          <p:spTgt spid="64"/>
                                        </p:tgtEl>
                                        <p:attrNameLst>
                                          <p:attrName>style.visibility</p:attrName>
                                        </p:attrNameLst>
                                      </p:cBhvr>
                                      <p:to>
                                        <p:strVal val="visible"/>
                                      </p:to>
                                    </p:set>
                                    <p:animEffect transition="in" filter="fade">
                                      <p:cBhvr>
                                        <p:cTn id="9" dur="5000"/>
                                        <p:tgtEl>
                                          <p:spTgt spid="6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5000"/>
                                        <p:tgtEl>
                                          <p:spTgt spid="65"/>
                                        </p:tgtEl>
                                      </p:cBhvr>
                                    </p:animEffect>
                                  </p:childTnLst>
                                </p:cTn>
                              </p:par>
                              <p:par>
                                <p:cTn id="13" presetID="10" presetClass="entr" presetSubtype="0" fill="hold" grpId="1" nodeType="with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fade">
                                      <p:cBhvr>
                                        <p:cTn id="15" dur="5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64" grpId="0" animBg="1"/>
      <p:bldP spid="65" grpId="0" animBg="1"/>
      <p:bldP spid="65"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8829"/>
          <a:stretch/>
        </p:blipFill>
        <p:spPr>
          <a:xfrm>
            <a:off x="0" y="-29446"/>
            <a:ext cx="12192000" cy="6887446"/>
          </a:xfrm>
          <a:prstGeom prst="rect">
            <a:avLst/>
          </a:prstGeom>
        </p:spPr>
      </p:pic>
      <p:sp>
        <p:nvSpPr>
          <p:cNvPr id="14" name="Rectangle 13"/>
          <p:cNvSpPr/>
          <p:nvPr/>
        </p:nvSpPr>
        <p:spPr>
          <a:xfrm>
            <a:off x="-54501" y="59109"/>
            <a:ext cx="12191999" cy="646331"/>
          </a:xfrm>
          <a:prstGeom prst="rect">
            <a:avLst/>
          </a:prstGeom>
        </p:spPr>
        <p:txBody>
          <a:bodyPr wrap="square">
            <a:spAutoFit/>
          </a:bodyPr>
          <a:lstStyle/>
          <a:p>
            <a:pPr algn="ctr"/>
            <a:r>
              <a:rPr lang="en-US" sz="3600" dirty="0">
                <a:ln>
                  <a:solidFill>
                    <a:schemeClr val="tx1"/>
                  </a:solidFill>
                </a:ln>
                <a:latin typeface="Century Gothic" panose="020B0502020202020204" pitchFamily="34" charset="0"/>
              </a:rPr>
              <a:t>R2CROSS Parameters</a:t>
            </a:r>
            <a:endParaRPr lang="en-US" sz="3600" dirty="0">
              <a:latin typeface="Century Gothic" panose="020B0502020202020204" pitchFamily="34" charset="0"/>
            </a:endParaRPr>
          </a:p>
        </p:txBody>
      </p:sp>
      <p:sp>
        <p:nvSpPr>
          <p:cNvPr id="15" name="Title 14"/>
          <p:cNvSpPr>
            <a:spLocks noGrp="1"/>
          </p:cNvSpPr>
          <p:nvPr>
            <p:ph type="title"/>
          </p:nvPr>
        </p:nvSpPr>
        <p:spPr>
          <a:xfrm>
            <a:off x="177631" y="765858"/>
            <a:ext cx="11959867" cy="1977464"/>
          </a:xfrm>
          <a:prstGeom prst="rect">
            <a:avLst/>
          </a:prstGeom>
        </p:spPr>
        <p:txBody>
          <a:bodyPr wrap="square">
            <a:spAutoFit/>
          </a:bodyPr>
          <a:lstStyle/>
          <a:p>
            <a:pPr marL="285750" lvl="1" indent="-285750">
              <a:buFont typeface="Arial" pitchFamily="34" charset="0"/>
              <a:buChar char="•"/>
            </a:pPr>
            <a:r>
              <a:rPr lang="en-US" sz="2000" dirty="0" smtClean="0">
                <a:solidFill>
                  <a:schemeClr val="tx1"/>
                </a:solidFill>
                <a:latin typeface="Rockwell" panose="02060603020205020403" pitchFamily="18" charset="0"/>
              </a:rPr>
              <a:t>Biological R2CROSS recommendation based on maintaining hydraulic parameters related to stream habitat preferences for fish.</a:t>
            </a:r>
          </a:p>
          <a:p>
            <a:pPr marL="285750" lvl="1" indent="-285750"/>
            <a:endParaRPr lang="en-US" sz="1200" dirty="0" smtClean="0">
              <a:solidFill>
                <a:schemeClr val="tx1"/>
              </a:solidFill>
              <a:latin typeface="Rockwell" panose="02060603020205020403" pitchFamily="18" charset="0"/>
            </a:endParaRPr>
          </a:p>
          <a:p>
            <a:pPr marL="285750" lvl="1" indent="-285750">
              <a:buFont typeface="Arial" pitchFamily="34" charset="0"/>
              <a:buChar char="•"/>
            </a:pPr>
            <a:r>
              <a:rPr lang="en-US" sz="2000" dirty="0" smtClean="0">
                <a:solidFill>
                  <a:schemeClr val="tx1"/>
                </a:solidFill>
                <a:latin typeface="Rockwell" panose="02060603020205020403" pitchFamily="18" charset="0"/>
              </a:rPr>
              <a:t>3 of 3 required for summer flow;  2 of 3 required for winter flow  </a:t>
            </a:r>
          </a:p>
          <a:p>
            <a:pPr marL="285750" lvl="1" indent="-285750"/>
            <a:endParaRPr lang="en-US" sz="1050" dirty="0" smtClean="0">
              <a:solidFill>
                <a:schemeClr val="tx1"/>
              </a:solidFill>
              <a:latin typeface="Rockwell" panose="02060603020205020403" pitchFamily="18" charset="0"/>
            </a:endParaRPr>
          </a:p>
          <a:p>
            <a:pPr marL="285750" lvl="1" indent="-285750">
              <a:buFont typeface="Arial" pitchFamily="34" charset="0"/>
              <a:buChar char="•"/>
            </a:pPr>
            <a:r>
              <a:rPr lang="en-US" sz="2000" dirty="0" smtClean="0">
                <a:solidFill>
                  <a:schemeClr val="tx1"/>
                </a:solidFill>
                <a:latin typeface="Rockwell" panose="02060603020205020403" pitchFamily="18" charset="0"/>
              </a:rPr>
              <a:t>Many original R2Cross recommendations were based solely on 2 of 3</a:t>
            </a:r>
          </a:p>
          <a:p>
            <a:pPr marL="285750" lvl="1" indent="-285750">
              <a:buFont typeface="Arial" pitchFamily="34" charset="0"/>
              <a:buChar char="•"/>
            </a:pPr>
            <a:endParaRPr lang="en-US" sz="2000" dirty="0" smtClean="0">
              <a:solidFill>
                <a:schemeClr val="tx1"/>
              </a:solidFill>
              <a:latin typeface="+mj-lt"/>
            </a:endParaRPr>
          </a:p>
        </p:txBody>
      </p:sp>
      <p:pic>
        <p:nvPicPr>
          <p:cNvPr id="18" name="Picture 17"/>
          <p:cNvPicPr>
            <a:picLocks noChangeAspect="1"/>
          </p:cNvPicPr>
          <p:nvPr/>
        </p:nvPicPr>
        <p:blipFill>
          <a:blip r:embed="rId3"/>
          <a:stretch>
            <a:fillRect/>
          </a:stretch>
        </p:blipFill>
        <p:spPr>
          <a:xfrm>
            <a:off x="2367134" y="2523766"/>
            <a:ext cx="7348727" cy="3069616"/>
          </a:xfrm>
          <a:prstGeom prst="rect">
            <a:avLst/>
          </a:prstGeom>
        </p:spPr>
      </p:pic>
    </p:spTree>
    <p:extLst>
      <p:ext uri="{BB962C8B-B14F-4D97-AF65-F5344CB8AC3E}">
        <p14:creationId xmlns:p14="http://schemas.microsoft.com/office/powerpoint/2010/main" val="3035391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905000" y="5181600"/>
            <a:ext cx="3810000" cy="1676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146" name="Object 2"/>
          <p:cNvGraphicFramePr>
            <a:graphicFrameLocks/>
          </p:cNvGraphicFramePr>
          <p:nvPr>
            <p:extLst>
              <p:ext uri="{D42A27DB-BD31-4B8C-83A1-F6EECF244321}">
                <p14:modId xmlns:p14="http://schemas.microsoft.com/office/powerpoint/2010/main" val="2418755772"/>
              </p:ext>
            </p:extLst>
          </p:nvPr>
        </p:nvGraphicFramePr>
        <p:xfrm>
          <a:off x="6019801" y="838200"/>
          <a:ext cx="4468813" cy="5837238"/>
        </p:xfrm>
        <a:graphic>
          <a:graphicData uri="http://schemas.openxmlformats.org/presentationml/2006/ole">
            <mc:AlternateContent xmlns:mc="http://schemas.openxmlformats.org/markup-compatibility/2006">
              <mc:Choice xmlns:v="urn:schemas-microsoft-com:vml" Requires="v">
                <p:oleObj spid="_x0000_s1062" name="Worksheet" r:id="rId3" imgW="7162851" imgH="6648399" progId="Excel.Sheet.8">
                  <p:embed/>
                </p:oleObj>
              </mc:Choice>
              <mc:Fallback>
                <p:oleObj name="Worksheet" r:id="rId3" imgW="7162851" imgH="6648399" progId="Excel.Sheet.8">
                  <p:embed/>
                  <p:pic>
                    <p:nvPicPr>
                      <p:cNvPr id="6146"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1" y="838200"/>
                        <a:ext cx="4468813" cy="5837238"/>
                      </a:xfrm>
                      <a:prstGeom prst="rect">
                        <a:avLst/>
                      </a:prstGeom>
                      <a:solidFill>
                        <a:schemeClr val="bg1"/>
                      </a:solidFill>
                      <a:ln>
                        <a:noFill/>
                      </a:ln>
                      <a:effectLst/>
                      <a:extLst/>
                    </p:spPr>
                  </p:pic>
                </p:oleObj>
              </mc:Fallback>
            </mc:AlternateContent>
          </a:graphicData>
        </a:graphic>
      </p:graphicFrame>
      <p:sp>
        <p:nvSpPr>
          <p:cNvPr id="12" name="Freeform 11"/>
          <p:cNvSpPr/>
          <p:nvPr/>
        </p:nvSpPr>
        <p:spPr>
          <a:xfrm>
            <a:off x="1676400" y="4953001"/>
            <a:ext cx="4191000" cy="1895475"/>
          </a:xfrm>
          <a:custGeom>
            <a:avLst/>
            <a:gdLst>
              <a:gd name="connsiteX0" fmla="*/ 0 w 3686175"/>
              <a:gd name="connsiteY0" fmla="*/ 19050 h 1609725"/>
              <a:gd name="connsiteX1" fmla="*/ 180975 w 3686175"/>
              <a:gd name="connsiteY1" fmla="*/ 57150 h 1609725"/>
              <a:gd name="connsiteX2" fmla="*/ 219075 w 3686175"/>
              <a:gd name="connsiteY2" fmla="*/ 76200 h 1609725"/>
              <a:gd name="connsiteX3" fmla="*/ 247650 w 3686175"/>
              <a:gd name="connsiteY3" fmla="*/ 123825 h 1609725"/>
              <a:gd name="connsiteX4" fmla="*/ 276225 w 3686175"/>
              <a:gd name="connsiteY4" fmla="*/ 190500 h 1609725"/>
              <a:gd name="connsiteX5" fmla="*/ 323850 w 3686175"/>
              <a:gd name="connsiteY5" fmla="*/ 314325 h 1609725"/>
              <a:gd name="connsiteX6" fmla="*/ 400050 w 3686175"/>
              <a:gd name="connsiteY6" fmla="*/ 419100 h 1609725"/>
              <a:gd name="connsiteX7" fmla="*/ 409575 w 3686175"/>
              <a:gd name="connsiteY7" fmla="*/ 466725 h 1609725"/>
              <a:gd name="connsiteX8" fmla="*/ 428625 w 3686175"/>
              <a:gd name="connsiteY8" fmla="*/ 561975 h 1609725"/>
              <a:gd name="connsiteX9" fmla="*/ 495300 w 3686175"/>
              <a:gd name="connsiteY9" fmla="*/ 771525 h 1609725"/>
              <a:gd name="connsiteX10" fmla="*/ 581025 w 3686175"/>
              <a:gd name="connsiteY10" fmla="*/ 923925 h 1609725"/>
              <a:gd name="connsiteX11" fmla="*/ 657225 w 3686175"/>
              <a:gd name="connsiteY11" fmla="*/ 990600 h 1609725"/>
              <a:gd name="connsiteX12" fmla="*/ 695325 w 3686175"/>
              <a:gd name="connsiteY12" fmla="*/ 1038225 h 1609725"/>
              <a:gd name="connsiteX13" fmla="*/ 809625 w 3686175"/>
              <a:gd name="connsiteY13" fmla="*/ 1095375 h 1609725"/>
              <a:gd name="connsiteX14" fmla="*/ 1095375 w 3686175"/>
              <a:gd name="connsiteY14" fmla="*/ 1181100 h 1609725"/>
              <a:gd name="connsiteX15" fmla="*/ 1333500 w 3686175"/>
              <a:gd name="connsiteY15" fmla="*/ 1247775 h 1609725"/>
              <a:gd name="connsiteX16" fmla="*/ 1428750 w 3686175"/>
              <a:gd name="connsiteY16" fmla="*/ 1276350 h 1609725"/>
              <a:gd name="connsiteX17" fmla="*/ 1524000 w 3686175"/>
              <a:gd name="connsiteY17" fmla="*/ 1276350 h 1609725"/>
              <a:gd name="connsiteX18" fmla="*/ 1666875 w 3686175"/>
              <a:gd name="connsiteY18" fmla="*/ 1266825 h 1609725"/>
              <a:gd name="connsiteX19" fmla="*/ 1781175 w 3686175"/>
              <a:gd name="connsiteY19" fmla="*/ 1257300 h 1609725"/>
              <a:gd name="connsiteX20" fmla="*/ 1838325 w 3686175"/>
              <a:gd name="connsiteY20" fmla="*/ 1257300 h 1609725"/>
              <a:gd name="connsiteX21" fmla="*/ 1990725 w 3686175"/>
              <a:gd name="connsiteY21" fmla="*/ 1285875 h 1609725"/>
              <a:gd name="connsiteX22" fmla="*/ 2266950 w 3686175"/>
              <a:gd name="connsiteY22" fmla="*/ 1247775 h 1609725"/>
              <a:gd name="connsiteX23" fmla="*/ 2381250 w 3686175"/>
              <a:gd name="connsiteY23" fmla="*/ 1219200 h 1609725"/>
              <a:gd name="connsiteX24" fmla="*/ 2486025 w 3686175"/>
              <a:gd name="connsiteY24" fmla="*/ 1171575 h 1609725"/>
              <a:gd name="connsiteX25" fmla="*/ 2676525 w 3686175"/>
              <a:gd name="connsiteY25" fmla="*/ 1104900 h 1609725"/>
              <a:gd name="connsiteX26" fmla="*/ 2838450 w 3686175"/>
              <a:gd name="connsiteY26" fmla="*/ 1066800 h 1609725"/>
              <a:gd name="connsiteX27" fmla="*/ 2933700 w 3686175"/>
              <a:gd name="connsiteY27" fmla="*/ 1066800 h 1609725"/>
              <a:gd name="connsiteX28" fmla="*/ 3076575 w 3686175"/>
              <a:gd name="connsiteY28" fmla="*/ 1038225 h 1609725"/>
              <a:gd name="connsiteX29" fmla="*/ 3219450 w 3686175"/>
              <a:gd name="connsiteY29" fmla="*/ 838200 h 1609725"/>
              <a:gd name="connsiteX30" fmla="*/ 3314700 w 3686175"/>
              <a:gd name="connsiteY30" fmla="*/ 676275 h 1609725"/>
              <a:gd name="connsiteX31" fmla="*/ 3343275 w 3686175"/>
              <a:gd name="connsiteY31" fmla="*/ 571500 h 1609725"/>
              <a:gd name="connsiteX32" fmla="*/ 3419475 w 3686175"/>
              <a:gd name="connsiteY32" fmla="*/ 381000 h 1609725"/>
              <a:gd name="connsiteX33" fmla="*/ 3457575 w 3686175"/>
              <a:gd name="connsiteY33" fmla="*/ 190500 h 1609725"/>
              <a:gd name="connsiteX34" fmla="*/ 3457575 w 3686175"/>
              <a:gd name="connsiteY34" fmla="*/ 95250 h 1609725"/>
              <a:gd name="connsiteX35" fmla="*/ 3514725 w 3686175"/>
              <a:gd name="connsiteY35" fmla="*/ 19050 h 1609725"/>
              <a:gd name="connsiteX36" fmla="*/ 3686175 w 3686175"/>
              <a:gd name="connsiteY36" fmla="*/ 0 h 1609725"/>
              <a:gd name="connsiteX37" fmla="*/ 3676650 w 3686175"/>
              <a:gd name="connsiteY37" fmla="*/ 1609725 h 1609725"/>
              <a:gd name="connsiteX38" fmla="*/ 9525 w 3686175"/>
              <a:gd name="connsiteY38" fmla="*/ 1609725 h 1609725"/>
              <a:gd name="connsiteX39" fmla="*/ 0 w 3686175"/>
              <a:gd name="connsiteY39" fmla="*/ 19050 h 160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686175" h="1609725">
                <a:moveTo>
                  <a:pt x="0" y="19050"/>
                </a:moveTo>
                <a:lnTo>
                  <a:pt x="180975" y="57150"/>
                </a:lnTo>
                <a:lnTo>
                  <a:pt x="219075" y="76200"/>
                </a:lnTo>
                <a:lnTo>
                  <a:pt x="247650" y="123825"/>
                </a:lnTo>
                <a:lnTo>
                  <a:pt x="276225" y="190500"/>
                </a:lnTo>
                <a:lnTo>
                  <a:pt x="323850" y="314325"/>
                </a:lnTo>
                <a:lnTo>
                  <a:pt x="400050" y="419100"/>
                </a:lnTo>
                <a:lnTo>
                  <a:pt x="409575" y="466725"/>
                </a:lnTo>
                <a:lnTo>
                  <a:pt x="428625" y="561975"/>
                </a:lnTo>
                <a:lnTo>
                  <a:pt x="495300" y="771525"/>
                </a:lnTo>
                <a:lnTo>
                  <a:pt x="581025" y="923925"/>
                </a:lnTo>
                <a:lnTo>
                  <a:pt x="657225" y="990600"/>
                </a:lnTo>
                <a:lnTo>
                  <a:pt x="695325" y="1038225"/>
                </a:lnTo>
                <a:lnTo>
                  <a:pt x="809625" y="1095375"/>
                </a:lnTo>
                <a:lnTo>
                  <a:pt x="1095375" y="1181100"/>
                </a:lnTo>
                <a:lnTo>
                  <a:pt x="1333500" y="1247775"/>
                </a:lnTo>
                <a:lnTo>
                  <a:pt x="1428750" y="1276350"/>
                </a:lnTo>
                <a:lnTo>
                  <a:pt x="1524000" y="1276350"/>
                </a:lnTo>
                <a:lnTo>
                  <a:pt x="1666875" y="1266825"/>
                </a:lnTo>
                <a:lnTo>
                  <a:pt x="1781175" y="1257300"/>
                </a:lnTo>
                <a:lnTo>
                  <a:pt x="1838325" y="1257300"/>
                </a:lnTo>
                <a:lnTo>
                  <a:pt x="1990725" y="1285875"/>
                </a:lnTo>
                <a:lnTo>
                  <a:pt x="2266950" y="1247775"/>
                </a:lnTo>
                <a:lnTo>
                  <a:pt x="2381250" y="1219200"/>
                </a:lnTo>
                <a:lnTo>
                  <a:pt x="2486025" y="1171575"/>
                </a:lnTo>
                <a:lnTo>
                  <a:pt x="2676525" y="1104900"/>
                </a:lnTo>
                <a:lnTo>
                  <a:pt x="2838450" y="1066800"/>
                </a:lnTo>
                <a:lnTo>
                  <a:pt x="2933700" y="1066800"/>
                </a:lnTo>
                <a:lnTo>
                  <a:pt x="3076575" y="1038225"/>
                </a:lnTo>
                <a:lnTo>
                  <a:pt x="3219450" y="838200"/>
                </a:lnTo>
                <a:lnTo>
                  <a:pt x="3314700" y="676275"/>
                </a:lnTo>
                <a:lnTo>
                  <a:pt x="3343275" y="571500"/>
                </a:lnTo>
                <a:lnTo>
                  <a:pt x="3419475" y="381000"/>
                </a:lnTo>
                <a:lnTo>
                  <a:pt x="3457575" y="190500"/>
                </a:lnTo>
                <a:lnTo>
                  <a:pt x="3457575" y="95250"/>
                </a:lnTo>
                <a:lnTo>
                  <a:pt x="3514725" y="19050"/>
                </a:lnTo>
                <a:lnTo>
                  <a:pt x="3686175" y="0"/>
                </a:lnTo>
                <a:lnTo>
                  <a:pt x="3676650" y="1609725"/>
                </a:lnTo>
                <a:lnTo>
                  <a:pt x="9525" y="1609725"/>
                </a:lnTo>
                <a:lnTo>
                  <a:pt x="0" y="19050"/>
                </a:lnTo>
                <a:close/>
              </a:path>
            </a:pathLst>
          </a:custGeom>
          <a:blipFill>
            <a:blip r:embed="rId5" cstate="print"/>
            <a:tile tx="0" ty="0" sx="100000" sy="100000" flip="none" algn="tl"/>
          </a:blipFill>
          <a:ln>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a:stCxn id="31" idx="2"/>
          </p:cNvCxnSpPr>
          <p:nvPr/>
        </p:nvCxnSpPr>
        <p:spPr>
          <a:xfrm flipH="1">
            <a:off x="4724400" y="1614488"/>
            <a:ext cx="1828800" cy="3567112"/>
          </a:xfrm>
          <a:prstGeom prst="straightConnector1">
            <a:avLst/>
          </a:prstGeom>
          <a:ln w="158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6391275" y="3005139"/>
            <a:ext cx="4114800" cy="333375"/>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p:cNvCxnSpPr>
            <a:stCxn id="17" idx="2"/>
          </p:cNvCxnSpPr>
          <p:nvPr/>
        </p:nvCxnSpPr>
        <p:spPr>
          <a:xfrm flipH="1">
            <a:off x="4572001" y="3171826"/>
            <a:ext cx="1819274" cy="2314574"/>
          </a:xfrm>
          <a:prstGeom prst="straightConnector1">
            <a:avLst/>
          </a:prstGeom>
          <a:ln w="158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6553200" y="1447801"/>
            <a:ext cx="4114800" cy="333375"/>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6400800" y="4495801"/>
            <a:ext cx="4114800" cy="333375"/>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p:cNvCxnSpPr>
            <a:stCxn id="35" idx="2"/>
          </p:cNvCxnSpPr>
          <p:nvPr/>
        </p:nvCxnSpPr>
        <p:spPr>
          <a:xfrm flipH="1">
            <a:off x="4648200" y="4662488"/>
            <a:ext cx="1752600" cy="1052512"/>
          </a:xfrm>
          <a:prstGeom prst="straightConnector1">
            <a:avLst/>
          </a:prstGeom>
          <a:ln w="15875">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3257550" y="5522914"/>
            <a:ext cx="879474" cy="477837"/>
            <a:chOff x="966788" y="2409825"/>
            <a:chExt cx="955674" cy="554037"/>
          </a:xfrm>
        </p:grpSpPr>
        <p:sp>
          <p:nvSpPr>
            <p:cNvPr id="41" name="Freeform 40"/>
            <p:cNvSpPr/>
            <p:nvPr/>
          </p:nvSpPr>
          <p:spPr>
            <a:xfrm>
              <a:off x="966788" y="2409825"/>
              <a:ext cx="955674" cy="554037"/>
            </a:xfrm>
            <a:custGeom>
              <a:avLst/>
              <a:gdLst>
                <a:gd name="connsiteX0" fmla="*/ 52387 w 955674"/>
                <a:gd name="connsiteY0" fmla="*/ 333375 h 554037"/>
                <a:gd name="connsiteX1" fmla="*/ 300037 w 955674"/>
                <a:gd name="connsiteY1" fmla="*/ 161925 h 554037"/>
                <a:gd name="connsiteX2" fmla="*/ 642937 w 955674"/>
                <a:gd name="connsiteY2" fmla="*/ 257175 h 554037"/>
                <a:gd name="connsiteX3" fmla="*/ 776287 w 955674"/>
                <a:gd name="connsiteY3" fmla="*/ 66675 h 554037"/>
                <a:gd name="connsiteX4" fmla="*/ 881062 w 955674"/>
                <a:gd name="connsiteY4" fmla="*/ 19050 h 554037"/>
                <a:gd name="connsiteX5" fmla="*/ 833437 w 955674"/>
                <a:gd name="connsiteY5" fmla="*/ 180975 h 554037"/>
                <a:gd name="connsiteX6" fmla="*/ 804862 w 955674"/>
                <a:gd name="connsiteY6" fmla="*/ 257175 h 554037"/>
                <a:gd name="connsiteX7" fmla="*/ 909637 w 955674"/>
                <a:gd name="connsiteY7" fmla="*/ 361950 h 554037"/>
                <a:gd name="connsiteX8" fmla="*/ 947737 w 955674"/>
                <a:gd name="connsiteY8" fmla="*/ 419100 h 554037"/>
                <a:gd name="connsiteX9" fmla="*/ 862012 w 955674"/>
                <a:gd name="connsiteY9" fmla="*/ 457200 h 554037"/>
                <a:gd name="connsiteX10" fmla="*/ 671512 w 955674"/>
                <a:gd name="connsiteY10" fmla="*/ 361950 h 554037"/>
                <a:gd name="connsiteX11" fmla="*/ 538162 w 955674"/>
                <a:gd name="connsiteY11" fmla="*/ 457200 h 554037"/>
                <a:gd name="connsiteX12" fmla="*/ 328612 w 955674"/>
                <a:gd name="connsiteY12" fmla="*/ 542925 h 554037"/>
                <a:gd name="connsiteX13" fmla="*/ 90487 w 955674"/>
                <a:gd name="connsiteY13" fmla="*/ 523875 h 554037"/>
                <a:gd name="connsiteX14" fmla="*/ 4762 w 955674"/>
                <a:gd name="connsiteY14" fmla="*/ 438150 h 554037"/>
                <a:gd name="connsiteX15" fmla="*/ 52387 w 955674"/>
                <a:gd name="connsiteY15" fmla="*/ 333375 h 55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5674" h="554037">
                  <a:moveTo>
                    <a:pt x="52387" y="333375"/>
                  </a:moveTo>
                  <a:cubicBezTo>
                    <a:pt x="101600" y="287337"/>
                    <a:pt x="201612" y="174625"/>
                    <a:pt x="300037" y="161925"/>
                  </a:cubicBezTo>
                  <a:cubicBezTo>
                    <a:pt x="398462" y="149225"/>
                    <a:pt x="563562" y="273050"/>
                    <a:pt x="642937" y="257175"/>
                  </a:cubicBezTo>
                  <a:cubicBezTo>
                    <a:pt x="722312" y="241300"/>
                    <a:pt x="736600" y="106362"/>
                    <a:pt x="776287" y="66675"/>
                  </a:cubicBezTo>
                  <a:cubicBezTo>
                    <a:pt x="815974" y="26988"/>
                    <a:pt x="871537" y="0"/>
                    <a:pt x="881062" y="19050"/>
                  </a:cubicBezTo>
                  <a:cubicBezTo>
                    <a:pt x="890587" y="38100"/>
                    <a:pt x="846137" y="141288"/>
                    <a:pt x="833437" y="180975"/>
                  </a:cubicBezTo>
                  <a:cubicBezTo>
                    <a:pt x="820737" y="220663"/>
                    <a:pt x="792162" y="227013"/>
                    <a:pt x="804862" y="257175"/>
                  </a:cubicBezTo>
                  <a:cubicBezTo>
                    <a:pt x="817562" y="287338"/>
                    <a:pt x="885825" y="334963"/>
                    <a:pt x="909637" y="361950"/>
                  </a:cubicBezTo>
                  <a:cubicBezTo>
                    <a:pt x="933449" y="388937"/>
                    <a:pt x="955674" y="403225"/>
                    <a:pt x="947737" y="419100"/>
                  </a:cubicBezTo>
                  <a:cubicBezTo>
                    <a:pt x="939800" y="434975"/>
                    <a:pt x="908050" y="466725"/>
                    <a:pt x="862012" y="457200"/>
                  </a:cubicBezTo>
                  <a:cubicBezTo>
                    <a:pt x="815975" y="447675"/>
                    <a:pt x="725487" y="361950"/>
                    <a:pt x="671512" y="361950"/>
                  </a:cubicBezTo>
                  <a:cubicBezTo>
                    <a:pt x="617537" y="361950"/>
                    <a:pt x="595312" y="427038"/>
                    <a:pt x="538162" y="457200"/>
                  </a:cubicBezTo>
                  <a:cubicBezTo>
                    <a:pt x="481012" y="487362"/>
                    <a:pt x="403224" y="531813"/>
                    <a:pt x="328612" y="542925"/>
                  </a:cubicBezTo>
                  <a:cubicBezTo>
                    <a:pt x="254000" y="554037"/>
                    <a:pt x="144462" y="541337"/>
                    <a:pt x="90487" y="523875"/>
                  </a:cubicBezTo>
                  <a:cubicBezTo>
                    <a:pt x="36512" y="506413"/>
                    <a:pt x="9525" y="468313"/>
                    <a:pt x="4762" y="438150"/>
                  </a:cubicBezTo>
                  <a:cubicBezTo>
                    <a:pt x="0" y="407988"/>
                    <a:pt x="3174" y="379413"/>
                    <a:pt x="52387" y="333375"/>
                  </a:cubicBezTo>
                  <a:close/>
                </a:path>
              </a:pathLst>
            </a:cu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990600" y="2667000"/>
              <a:ext cx="91440" cy="9144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a:off x="1071563" y="2762250"/>
              <a:ext cx="197643" cy="169069"/>
            </a:xfrm>
            <a:custGeom>
              <a:avLst/>
              <a:gdLst>
                <a:gd name="connsiteX0" fmla="*/ 0 w 197643"/>
                <a:gd name="connsiteY0" fmla="*/ 169069 h 169069"/>
                <a:gd name="connsiteX1" fmla="*/ 130968 w 197643"/>
                <a:gd name="connsiteY1" fmla="*/ 121444 h 169069"/>
                <a:gd name="connsiteX2" fmla="*/ 197643 w 197643"/>
                <a:gd name="connsiteY2" fmla="*/ 0 h 169069"/>
              </a:gdLst>
              <a:ahLst/>
              <a:cxnLst>
                <a:cxn ang="0">
                  <a:pos x="connsiteX0" y="connsiteY0"/>
                </a:cxn>
                <a:cxn ang="0">
                  <a:pos x="connsiteX1" y="connsiteY1"/>
                </a:cxn>
                <a:cxn ang="0">
                  <a:pos x="connsiteX2" y="connsiteY2"/>
                </a:cxn>
              </a:cxnLst>
              <a:rect l="l" t="t" r="r" b="b"/>
              <a:pathLst>
                <a:path w="197643" h="169069">
                  <a:moveTo>
                    <a:pt x="0" y="169069"/>
                  </a:moveTo>
                  <a:cubicBezTo>
                    <a:pt x="49014" y="159345"/>
                    <a:pt x="98028" y="149622"/>
                    <a:pt x="130968" y="121444"/>
                  </a:cubicBezTo>
                  <a:cubicBezTo>
                    <a:pt x="163908" y="93266"/>
                    <a:pt x="180775" y="46633"/>
                    <a:pt x="197643"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Oval 47"/>
            <p:cNvSpPr/>
            <p:nvPr/>
          </p:nvSpPr>
          <p:spPr>
            <a:xfrm>
              <a:off x="1021561" y="2695572"/>
              <a:ext cx="36576" cy="365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p:cNvGrpSpPr/>
          <p:nvPr/>
        </p:nvGrpSpPr>
        <p:grpSpPr>
          <a:xfrm>
            <a:off x="3267075" y="5715001"/>
            <a:ext cx="879474" cy="477837"/>
            <a:chOff x="1219200" y="3025180"/>
            <a:chExt cx="955674" cy="554037"/>
          </a:xfrm>
        </p:grpSpPr>
        <p:sp>
          <p:nvSpPr>
            <p:cNvPr id="51" name="Freeform 50"/>
            <p:cNvSpPr/>
            <p:nvPr/>
          </p:nvSpPr>
          <p:spPr>
            <a:xfrm>
              <a:off x="1219200" y="3025180"/>
              <a:ext cx="955674" cy="554037"/>
            </a:xfrm>
            <a:custGeom>
              <a:avLst/>
              <a:gdLst>
                <a:gd name="connsiteX0" fmla="*/ 52387 w 955674"/>
                <a:gd name="connsiteY0" fmla="*/ 333375 h 554037"/>
                <a:gd name="connsiteX1" fmla="*/ 300037 w 955674"/>
                <a:gd name="connsiteY1" fmla="*/ 161925 h 554037"/>
                <a:gd name="connsiteX2" fmla="*/ 642937 w 955674"/>
                <a:gd name="connsiteY2" fmla="*/ 257175 h 554037"/>
                <a:gd name="connsiteX3" fmla="*/ 776287 w 955674"/>
                <a:gd name="connsiteY3" fmla="*/ 66675 h 554037"/>
                <a:gd name="connsiteX4" fmla="*/ 881062 w 955674"/>
                <a:gd name="connsiteY4" fmla="*/ 19050 h 554037"/>
                <a:gd name="connsiteX5" fmla="*/ 833437 w 955674"/>
                <a:gd name="connsiteY5" fmla="*/ 180975 h 554037"/>
                <a:gd name="connsiteX6" fmla="*/ 804862 w 955674"/>
                <a:gd name="connsiteY6" fmla="*/ 257175 h 554037"/>
                <a:gd name="connsiteX7" fmla="*/ 909637 w 955674"/>
                <a:gd name="connsiteY7" fmla="*/ 361950 h 554037"/>
                <a:gd name="connsiteX8" fmla="*/ 947737 w 955674"/>
                <a:gd name="connsiteY8" fmla="*/ 419100 h 554037"/>
                <a:gd name="connsiteX9" fmla="*/ 862012 w 955674"/>
                <a:gd name="connsiteY9" fmla="*/ 457200 h 554037"/>
                <a:gd name="connsiteX10" fmla="*/ 671512 w 955674"/>
                <a:gd name="connsiteY10" fmla="*/ 361950 h 554037"/>
                <a:gd name="connsiteX11" fmla="*/ 538162 w 955674"/>
                <a:gd name="connsiteY11" fmla="*/ 457200 h 554037"/>
                <a:gd name="connsiteX12" fmla="*/ 328612 w 955674"/>
                <a:gd name="connsiteY12" fmla="*/ 542925 h 554037"/>
                <a:gd name="connsiteX13" fmla="*/ 90487 w 955674"/>
                <a:gd name="connsiteY13" fmla="*/ 523875 h 554037"/>
                <a:gd name="connsiteX14" fmla="*/ 4762 w 955674"/>
                <a:gd name="connsiteY14" fmla="*/ 438150 h 554037"/>
                <a:gd name="connsiteX15" fmla="*/ 52387 w 955674"/>
                <a:gd name="connsiteY15" fmla="*/ 333375 h 55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5674" h="554037">
                  <a:moveTo>
                    <a:pt x="52387" y="333375"/>
                  </a:moveTo>
                  <a:cubicBezTo>
                    <a:pt x="101600" y="287337"/>
                    <a:pt x="201612" y="174625"/>
                    <a:pt x="300037" y="161925"/>
                  </a:cubicBezTo>
                  <a:cubicBezTo>
                    <a:pt x="398462" y="149225"/>
                    <a:pt x="563562" y="273050"/>
                    <a:pt x="642937" y="257175"/>
                  </a:cubicBezTo>
                  <a:cubicBezTo>
                    <a:pt x="722312" y="241300"/>
                    <a:pt x="736600" y="106362"/>
                    <a:pt x="776287" y="66675"/>
                  </a:cubicBezTo>
                  <a:cubicBezTo>
                    <a:pt x="815974" y="26988"/>
                    <a:pt x="871537" y="0"/>
                    <a:pt x="881062" y="19050"/>
                  </a:cubicBezTo>
                  <a:cubicBezTo>
                    <a:pt x="890587" y="38100"/>
                    <a:pt x="846137" y="141288"/>
                    <a:pt x="833437" y="180975"/>
                  </a:cubicBezTo>
                  <a:cubicBezTo>
                    <a:pt x="820737" y="220663"/>
                    <a:pt x="792162" y="227013"/>
                    <a:pt x="804862" y="257175"/>
                  </a:cubicBezTo>
                  <a:cubicBezTo>
                    <a:pt x="817562" y="287338"/>
                    <a:pt x="885825" y="334963"/>
                    <a:pt x="909637" y="361950"/>
                  </a:cubicBezTo>
                  <a:cubicBezTo>
                    <a:pt x="933449" y="388937"/>
                    <a:pt x="955674" y="403225"/>
                    <a:pt x="947737" y="419100"/>
                  </a:cubicBezTo>
                  <a:cubicBezTo>
                    <a:pt x="939800" y="434975"/>
                    <a:pt x="908050" y="466725"/>
                    <a:pt x="862012" y="457200"/>
                  </a:cubicBezTo>
                  <a:cubicBezTo>
                    <a:pt x="815975" y="447675"/>
                    <a:pt x="725487" y="361950"/>
                    <a:pt x="671512" y="361950"/>
                  </a:cubicBezTo>
                  <a:cubicBezTo>
                    <a:pt x="617537" y="361950"/>
                    <a:pt x="595312" y="427038"/>
                    <a:pt x="538162" y="457200"/>
                  </a:cubicBezTo>
                  <a:cubicBezTo>
                    <a:pt x="481012" y="487362"/>
                    <a:pt x="403224" y="531813"/>
                    <a:pt x="328612" y="542925"/>
                  </a:cubicBezTo>
                  <a:cubicBezTo>
                    <a:pt x="254000" y="554037"/>
                    <a:pt x="144462" y="541337"/>
                    <a:pt x="90487" y="523875"/>
                  </a:cubicBezTo>
                  <a:cubicBezTo>
                    <a:pt x="36512" y="506413"/>
                    <a:pt x="9525" y="468313"/>
                    <a:pt x="4762" y="438150"/>
                  </a:cubicBezTo>
                  <a:cubicBezTo>
                    <a:pt x="0" y="407988"/>
                    <a:pt x="3174" y="379413"/>
                    <a:pt x="52387" y="333375"/>
                  </a:cubicBezTo>
                  <a:close/>
                </a:path>
              </a:pathLst>
            </a:cu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263712" y="3273151"/>
              <a:ext cx="91440" cy="9144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1294674" y="3312766"/>
              <a:ext cx="36576" cy="365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59"/>
            <p:cNvSpPr/>
            <p:nvPr/>
          </p:nvSpPr>
          <p:spPr>
            <a:xfrm>
              <a:off x="1234949" y="3416095"/>
              <a:ext cx="230981" cy="84137"/>
            </a:xfrm>
            <a:custGeom>
              <a:avLst/>
              <a:gdLst>
                <a:gd name="connsiteX0" fmla="*/ 0 w 230981"/>
                <a:gd name="connsiteY0" fmla="*/ 84137 h 84137"/>
                <a:gd name="connsiteX1" fmla="*/ 171450 w 230981"/>
                <a:gd name="connsiteY1" fmla="*/ 12700 h 84137"/>
                <a:gd name="connsiteX2" fmla="*/ 230981 w 230981"/>
                <a:gd name="connsiteY2" fmla="*/ 7937 h 84137"/>
              </a:gdLst>
              <a:ahLst/>
              <a:cxnLst>
                <a:cxn ang="0">
                  <a:pos x="connsiteX0" y="connsiteY0"/>
                </a:cxn>
                <a:cxn ang="0">
                  <a:pos x="connsiteX1" y="connsiteY1"/>
                </a:cxn>
                <a:cxn ang="0">
                  <a:pos x="connsiteX2" y="connsiteY2"/>
                </a:cxn>
              </a:cxnLst>
              <a:rect l="l" t="t" r="r" b="b"/>
              <a:pathLst>
                <a:path w="230981" h="84137">
                  <a:moveTo>
                    <a:pt x="0" y="84137"/>
                  </a:moveTo>
                  <a:cubicBezTo>
                    <a:pt x="66476" y="54768"/>
                    <a:pt x="132953" y="25400"/>
                    <a:pt x="171450" y="12700"/>
                  </a:cubicBezTo>
                  <a:cubicBezTo>
                    <a:pt x="209947" y="0"/>
                    <a:pt x="220662" y="7937"/>
                    <a:pt x="230981" y="7937"/>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3" name="Group 62"/>
          <p:cNvGrpSpPr/>
          <p:nvPr/>
        </p:nvGrpSpPr>
        <p:grpSpPr>
          <a:xfrm>
            <a:off x="3276600" y="5943601"/>
            <a:ext cx="879474" cy="477837"/>
            <a:chOff x="2286000" y="2514600"/>
            <a:chExt cx="955674" cy="554037"/>
          </a:xfrm>
        </p:grpSpPr>
        <p:sp>
          <p:nvSpPr>
            <p:cNvPr id="56" name="Freeform 55"/>
            <p:cNvSpPr/>
            <p:nvPr/>
          </p:nvSpPr>
          <p:spPr>
            <a:xfrm>
              <a:off x="2286000" y="2514600"/>
              <a:ext cx="955674" cy="554037"/>
            </a:xfrm>
            <a:custGeom>
              <a:avLst/>
              <a:gdLst>
                <a:gd name="connsiteX0" fmla="*/ 52387 w 955674"/>
                <a:gd name="connsiteY0" fmla="*/ 333375 h 554037"/>
                <a:gd name="connsiteX1" fmla="*/ 300037 w 955674"/>
                <a:gd name="connsiteY1" fmla="*/ 161925 h 554037"/>
                <a:gd name="connsiteX2" fmla="*/ 642937 w 955674"/>
                <a:gd name="connsiteY2" fmla="*/ 257175 h 554037"/>
                <a:gd name="connsiteX3" fmla="*/ 776287 w 955674"/>
                <a:gd name="connsiteY3" fmla="*/ 66675 h 554037"/>
                <a:gd name="connsiteX4" fmla="*/ 881062 w 955674"/>
                <a:gd name="connsiteY4" fmla="*/ 19050 h 554037"/>
                <a:gd name="connsiteX5" fmla="*/ 833437 w 955674"/>
                <a:gd name="connsiteY5" fmla="*/ 180975 h 554037"/>
                <a:gd name="connsiteX6" fmla="*/ 804862 w 955674"/>
                <a:gd name="connsiteY6" fmla="*/ 257175 h 554037"/>
                <a:gd name="connsiteX7" fmla="*/ 909637 w 955674"/>
                <a:gd name="connsiteY7" fmla="*/ 361950 h 554037"/>
                <a:gd name="connsiteX8" fmla="*/ 947737 w 955674"/>
                <a:gd name="connsiteY8" fmla="*/ 419100 h 554037"/>
                <a:gd name="connsiteX9" fmla="*/ 862012 w 955674"/>
                <a:gd name="connsiteY9" fmla="*/ 457200 h 554037"/>
                <a:gd name="connsiteX10" fmla="*/ 671512 w 955674"/>
                <a:gd name="connsiteY10" fmla="*/ 361950 h 554037"/>
                <a:gd name="connsiteX11" fmla="*/ 538162 w 955674"/>
                <a:gd name="connsiteY11" fmla="*/ 457200 h 554037"/>
                <a:gd name="connsiteX12" fmla="*/ 328612 w 955674"/>
                <a:gd name="connsiteY12" fmla="*/ 542925 h 554037"/>
                <a:gd name="connsiteX13" fmla="*/ 90487 w 955674"/>
                <a:gd name="connsiteY13" fmla="*/ 523875 h 554037"/>
                <a:gd name="connsiteX14" fmla="*/ 4762 w 955674"/>
                <a:gd name="connsiteY14" fmla="*/ 438150 h 554037"/>
                <a:gd name="connsiteX15" fmla="*/ 52387 w 955674"/>
                <a:gd name="connsiteY15" fmla="*/ 333375 h 55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5674" h="554037">
                  <a:moveTo>
                    <a:pt x="52387" y="333375"/>
                  </a:moveTo>
                  <a:cubicBezTo>
                    <a:pt x="101600" y="287337"/>
                    <a:pt x="201612" y="174625"/>
                    <a:pt x="300037" y="161925"/>
                  </a:cubicBezTo>
                  <a:cubicBezTo>
                    <a:pt x="398462" y="149225"/>
                    <a:pt x="563562" y="273050"/>
                    <a:pt x="642937" y="257175"/>
                  </a:cubicBezTo>
                  <a:cubicBezTo>
                    <a:pt x="722312" y="241300"/>
                    <a:pt x="736600" y="106362"/>
                    <a:pt x="776287" y="66675"/>
                  </a:cubicBezTo>
                  <a:cubicBezTo>
                    <a:pt x="815974" y="26988"/>
                    <a:pt x="871537" y="0"/>
                    <a:pt x="881062" y="19050"/>
                  </a:cubicBezTo>
                  <a:cubicBezTo>
                    <a:pt x="890587" y="38100"/>
                    <a:pt x="846137" y="141288"/>
                    <a:pt x="833437" y="180975"/>
                  </a:cubicBezTo>
                  <a:cubicBezTo>
                    <a:pt x="820737" y="220663"/>
                    <a:pt x="792162" y="227013"/>
                    <a:pt x="804862" y="257175"/>
                  </a:cubicBezTo>
                  <a:cubicBezTo>
                    <a:pt x="817562" y="287338"/>
                    <a:pt x="885825" y="334963"/>
                    <a:pt x="909637" y="361950"/>
                  </a:cubicBezTo>
                  <a:cubicBezTo>
                    <a:pt x="933449" y="388937"/>
                    <a:pt x="955674" y="403225"/>
                    <a:pt x="947737" y="419100"/>
                  </a:cubicBezTo>
                  <a:cubicBezTo>
                    <a:pt x="939800" y="434975"/>
                    <a:pt x="908050" y="466725"/>
                    <a:pt x="862012" y="457200"/>
                  </a:cubicBezTo>
                  <a:cubicBezTo>
                    <a:pt x="815975" y="447675"/>
                    <a:pt x="725487" y="361950"/>
                    <a:pt x="671512" y="361950"/>
                  </a:cubicBezTo>
                  <a:cubicBezTo>
                    <a:pt x="617537" y="361950"/>
                    <a:pt x="595312" y="427038"/>
                    <a:pt x="538162" y="457200"/>
                  </a:cubicBezTo>
                  <a:cubicBezTo>
                    <a:pt x="481012" y="487362"/>
                    <a:pt x="403224" y="531813"/>
                    <a:pt x="328612" y="542925"/>
                  </a:cubicBezTo>
                  <a:cubicBezTo>
                    <a:pt x="254000" y="554037"/>
                    <a:pt x="144462" y="541337"/>
                    <a:pt x="90487" y="523875"/>
                  </a:cubicBezTo>
                  <a:cubicBezTo>
                    <a:pt x="36512" y="506413"/>
                    <a:pt x="9525" y="468313"/>
                    <a:pt x="4762" y="438150"/>
                  </a:cubicBezTo>
                  <a:cubicBezTo>
                    <a:pt x="0" y="407988"/>
                    <a:pt x="3174" y="379413"/>
                    <a:pt x="52387" y="333375"/>
                  </a:cubicBezTo>
                  <a:close/>
                </a:path>
              </a:pathLst>
            </a:cu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309812" y="2771775"/>
              <a:ext cx="91440" cy="9144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0265947">
              <a:off x="2364791" y="2986816"/>
              <a:ext cx="197900" cy="48890"/>
            </a:xfrm>
            <a:custGeom>
              <a:avLst/>
              <a:gdLst>
                <a:gd name="connsiteX0" fmla="*/ 0 w 197643"/>
                <a:gd name="connsiteY0" fmla="*/ 169069 h 169069"/>
                <a:gd name="connsiteX1" fmla="*/ 130968 w 197643"/>
                <a:gd name="connsiteY1" fmla="*/ 121444 h 169069"/>
                <a:gd name="connsiteX2" fmla="*/ 197643 w 197643"/>
                <a:gd name="connsiteY2" fmla="*/ 0 h 169069"/>
              </a:gdLst>
              <a:ahLst/>
              <a:cxnLst>
                <a:cxn ang="0">
                  <a:pos x="connsiteX0" y="connsiteY0"/>
                </a:cxn>
                <a:cxn ang="0">
                  <a:pos x="connsiteX1" y="connsiteY1"/>
                </a:cxn>
                <a:cxn ang="0">
                  <a:pos x="connsiteX2" y="connsiteY2"/>
                </a:cxn>
              </a:cxnLst>
              <a:rect l="l" t="t" r="r" b="b"/>
              <a:pathLst>
                <a:path w="197643" h="169069">
                  <a:moveTo>
                    <a:pt x="0" y="169069"/>
                  </a:moveTo>
                  <a:cubicBezTo>
                    <a:pt x="49014" y="159345"/>
                    <a:pt x="98028" y="149622"/>
                    <a:pt x="130968" y="121444"/>
                  </a:cubicBezTo>
                  <a:cubicBezTo>
                    <a:pt x="163908" y="93266"/>
                    <a:pt x="180775" y="46633"/>
                    <a:pt x="197643"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Multiply 60"/>
            <p:cNvSpPr/>
            <p:nvPr/>
          </p:nvSpPr>
          <p:spPr>
            <a:xfrm rot="20243810">
              <a:off x="2309810" y="2771772"/>
              <a:ext cx="91440" cy="91440"/>
            </a:xfrm>
            <a:prstGeom prst="mathMultipl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0" name="Oval 69"/>
          <p:cNvSpPr/>
          <p:nvPr/>
        </p:nvSpPr>
        <p:spPr>
          <a:xfrm>
            <a:off x="6400800" y="5334001"/>
            <a:ext cx="4114800" cy="333375"/>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p:cNvCxnSpPr>
            <a:stCxn id="70" idx="2"/>
          </p:cNvCxnSpPr>
          <p:nvPr/>
        </p:nvCxnSpPr>
        <p:spPr>
          <a:xfrm flipH="1">
            <a:off x="4648200" y="5500688"/>
            <a:ext cx="1752600" cy="671512"/>
          </a:xfrm>
          <a:prstGeom prst="straightConnector1">
            <a:avLst/>
          </a:prstGeom>
          <a:ln w="158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2438400" y="5029200"/>
            <a:ext cx="3124200" cy="369332"/>
          </a:xfrm>
          <a:prstGeom prst="rect">
            <a:avLst/>
          </a:prstGeom>
          <a:noFill/>
        </p:spPr>
        <p:txBody>
          <a:bodyPr wrap="square" rtlCol="0">
            <a:spAutoFit/>
          </a:bodyPr>
          <a:lstStyle/>
          <a:p>
            <a:r>
              <a:rPr lang="en-US" dirty="0"/>
              <a:t>+ Fish Biologist Expertise</a:t>
            </a:r>
          </a:p>
        </p:txBody>
      </p:sp>
      <p:grpSp>
        <p:nvGrpSpPr>
          <p:cNvPr id="83" name="Group 9"/>
          <p:cNvGrpSpPr>
            <a:grpSpLocks/>
          </p:cNvGrpSpPr>
          <p:nvPr/>
        </p:nvGrpSpPr>
        <p:grpSpPr bwMode="auto">
          <a:xfrm>
            <a:off x="1524000" y="1219201"/>
            <a:ext cx="4376122" cy="1166813"/>
            <a:chOff x="3118" y="720"/>
            <a:chExt cx="2541" cy="735"/>
          </a:xfrm>
        </p:grpSpPr>
        <p:sp>
          <p:nvSpPr>
            <p:cNvPr id="84" name="Rectangle 4"/>
            <p:cNvSpPr>
              <a:spLocks noChangeArrowheads="1"/>
            </p:cNvSpPr>
            <p:nvPr/>
          </p:nvSpPr>
          <p:spPr bwMode="auto">
            <a:xfrm>
              <a:off x="3118" y="821"/>
              <a:ext cx="2311" cy="330"/>
            </a:xfrm>
            <a:prstGeom prst="rect">
              <a:avLst/>
            </a:prstGeom>
            <a:noFill/>
            <a:ln w="9525">
              <a:noFill/>
              <a:miter lim="800000"/>
              <a:headEnd/>
              <a:tailEnd/>
            </a:ln>
            <a:effectLst/>
          </p:spPr>
          <p:txBody>
            <a:bodyPr wrap="none" lIns="92075" tIns="46038" rIns="92075" bIns="46038">
              <a:spAutoFit/>
            </a:bodyPr>
            <a:lstStyle/>
            <a:p>
              <a:pPr algn="l"/>
              <a:r>
                <a:rPr lang="en-US" sz="2800" dirty="0">
                  <a:latin typeface="Rockwell" panose="02060603020205020403" pitchFamily="18" charset="0"/>
                </a:rPr>
                <a:t>Q = 1.486 * A * R     * S </a:t>
              </a:r>
            </a:p>
          </p:txBody>
        </p:sp>
        <p:sp>
          <p:nvSpPr>
            <p:cNvPr id="85" name="Rectangle 5"/>
            <p:cNvSpPr>
              <a:spLocks noChangeArrowheads="1"/>
            </p:cNvSpPr>
            <p:nvPr/>
          </p:nvSpPr>
          <p:spPr bwMode="auto">
            <a:xfrm>
              <a:off x="4711" y="720"/>
              <a:ext cx="402" cy="214"/>
            </a:xfrm>
            <a:prstGeom prst="rect">
              <a:avLst/>
            </a:prstGeom>
            <a:noFill/>
            <a:ln w="9525">
              <a:noFill/>
              <a:miter lim="800000"/>
              <a:headEnd/>
              <a:tailEnd/>
            </a:ln>
            <a:effectLst/>
          </p:spPr>
          <p:txBody>
            <a:bodyPr lIns="92075" tIns="46038" rIns="92075" bIns="46038">
              <a:spAutoFit/>
            </a:bodyPr>
            <a:lstStyle/>
            <a:p>
              <a:pPr algn="l"/>
              <a:r>
                <a:rPr lang="en-US" sz="1600" dirty="0">
                  <a:latin typeface="Rockwell" panose="02060603020205020403" pitchFamily="18" charset="0"/>
                </a:rPr>
                <a:t>2/3</a:t>
              </a:r>
            </a:p>
          </p:txBody>
        </p:sp>
        <p:sp>
          <p:nvSpPr>
            <p:cNvPr id="86" name="Rectangle 6"/>
            <p:cNvSpPr>
              <a:spLocks noChangeArrowheads="1"/>
            </p:cNvSpPr>
            <p:nvPr/>
          </p:nvSpPr>
          <p:spPr bwMode="auto">
            <a:xfrm>
              <a:off x="5257" y="727"/>
              <a:ext cx="402" cy="214"/>
            </a:xfrm>
            <a:prstGeom prst="rect">
              <a:avLst/>
            </a:prstGeom>
            <a:noFill/>
            <a:ln w="9525">
              <a:noFill/>
              <a:miter lim="800000"/>
              <a:headEnd/>
              <a:tailEnd/>
            </a:ln>
            <a:effectLst/>
          </p:spPr>
          <p:txBody>
            <a:bodyPr lIns="92075" tIns="46038" rIns="92075" bIns="46038">
              <a:spAutoFit/>
            </a:bodyPr>
            <a:lstStyle/>
            <a:p>
              <a:pPr algn="l"/>
              <a:r>
                <a:rPr lang="en-US" sz="1600" dirty="0">
                  <a:latin typeface="Rockwell" panose="02060603020205020403" pitchFamily="18" charset="0"/>
                </a:rPr>
                <a:t>1/2</a:t>
              </a:r>
            </a:p>
          </p:txBody>
        </p:sp>
        <p:sp>
          <p:nvSpPr>
            <p:cNvPr id="87" name="Line 7"/>
            <p:cNvSpPr>
              <a:spLocks noChangeShapeType="1"/>
            </p:cNvSpPr>
            <p:nvPr/>
          </p:nvSpPr>
          <p:spPr bwMode="auto">
            <a:xfrm>
              <a:off x="3605" y="1152"/>
              <a:ext cx="1814" cy="0"/>
            </a:xfrm>
            <a:prstGeom prst="line">
              <a:avLst/>
            </a:prstGeom>
            <a:noFill/>
            <a:ln w="50800">
              <a:solidFill>
                <a:schemeClr val="tx1"/>
              </a:solidFill>
              <a:round/>
              <a:headEnd type="none" w="sm" len="sm"/>
              <a:tailEnd type="none" w="sm" len="sm"/>
            </a:ln>
            <a:effectLst/>
          </p:spPr>
          <p:txBody>
            <a:bodyPr wrap="none" anchor="ctr"/>
            <a:lstStyle/>
            <a:p>
              <a:endParaRPr lang="en-US">
                <a:effectLst>
                  <a:outerShdw blurRad="38100" dist="38100" dir="2700000" algn="tl">
                    <a:srgbClr val="000000">
                      <a:alpha val="43137"/>
                    </a:srgbClr>
                  </a:outerShdw>
                </a:effectLst>
              </a:endParaRPr>
            </a:p>
          </p:txBody>
        </p:sp>
        <p:sp>
          <p:nvSpPr>
            <p:cNvPr id="88" name="Rectangle 8"/>
            <p:cNvSpPr>
              <a:spLocks noChangeArrowheads="1"/>
            </p:cNvSpPr>
            <p:nvPr/>
          </p:nvSpPr>
          <p:spPr bwMode="auto">
            <a:xfrm>
              <a:off x="4224" y="1125"/>
              <a:ext cx="220" cy="330"/>
            </a:xfrm>
            <a:prstGeom prst="rect">
              <a:avLst/>
            </a:prstGeom>
            <a:noFill/>
            <a:ln w="9525">
              <a:noFill/>
              <a:miter lim="800000"/>
              <a:headEnd/>
              <a:tailEnd/>
            </a:ln>
            <a:effectLst/>
          </p:spPr>
          <p:txBody>
            <a:bodyPr wrap="none" lIns="92075" tIns="46038" rIns="92075" bIns="46038">
              <a:spAutoFit/>
            </a:bodyPr>
            <a:lstStyle/>
            <a:p>
              <a:pPr algn="l"/>
              <a:r>
                <a:rPr lang="en-US" sz="2800" b="1" dirty="0">
                  <a:effectLst>
                    <a:outerShdw blurRad="38100" dist="38100" dir="2700000" algn="tl">
                      <a:srgbClr val="000000">
                        <a:alpha val="43137"/>
                      </a:srgbClr>
                    </a:outerShdw>
                  </a:effectLst>
                </a:rPr>
                <a:t>n</a:t>
              </a:r>
            </a:p>
          </p:txBody>
        </p:sp>
      </p:grpSp>
      <p:sp>
        <p:nvSpPr>
          <p:cNvPr id="89" name="Rectangle 88"/>
          <p:cNvSpPr/>
          <p:nvPr/>
        </p:nvSpPr>
        <p:spPr>
          <a:xfrm>
            <a:off x="1524000" y="2438400"/>
            <a:ext cx="4572000" cy="1938992"/>
          </a:xfrm>
          <a:prstGeom prst="rect">
            <a:avLst/>
          </a:prstGeom>
        </p:spPr>
        <p:txBody>
          <a:bodyPr>
            <a:spAutoFit/>
          </a:bodyPr>
          <a:lstStyle/>
          <a:p>
            <a:r>
              <a:rPr lang="en-US" sz="2000" dirty="0"/>
              <a:t>	</a:t>
            </a:r>
            <a:r>
              <a:rPr lang="en-US" sz="2000" dirty="0">
                <a:latin typeface="Rockwell" panose="02060603020205020403" pitchFamily="18" charset="0"/>
              </a:rPr>
              <a:t>Q = discharge (</a:t>
            </a:r>
            <a:r>
              <a:rPr lang="en-US" sz="2000" dirty="0" err="1">
                <a:latin typeface="Rockwell" panose="02060603020205020403" pitchFamily="18" charset="0"/>
              </a:rPr>
              <a:t>cfs</a:t>
            </a:r>
            <a:r>
              <a:rPr lang="en-US" sz="2000" dirty="0">
                <a:latin typeface="Rockwell" panose="02060603020205020403" pitchFamily="18" charset="0"/>
              </a:rPr>
              <a:t>)</a:t>
            </a:r>
          </a:p>
          <a:p>
            <a:r>
              <a:rPr lang="en-US" sz="2000" dirty="0">
                <a:latin typeface="Rockwell" panose="02060603020205020403" pitchFamily="18" charset="0"/>
              </a:rPr>
              <a:t>	A = cross-sectional area (ft  )</a:t>
            </a:r>
          </a:p>
          <a:p>
            <a:r>
              <a:rPr lang="en-US" sz="2000" dirty="0">
                <a:latin typeface="Rockwell" panose="02060603020205020403" pitchFamily="18" charset="0"/>
              </a:rPr>
              <a:t>	R = hydraulic radius (ft)</a:t>
            </a:r>
          </a:p>
          <a:p>
            <a:r>
              <a:rPr lang="en-US" sz="2000" dirty="0">
                <a:latin typeface="Rockwell" panose="02060603020205020403" pitchFamily="18" charset="0"/>
              </a:rPr>
              <a:t>	S = slope (ft/ft)</a:t>
            </a:r>
          </a:p>
          <a:p>
            <a:r>
              <a:rPr lang="en-US" sz="2000" dirty="0">
                <a:latin typeface="Rockwell" panose="02060603020205020403" pitchFamily="18" charset="0"/>
              </a:rPr>
              <a:t>	n = Manning’s n, a coefficient 	      of roughness</a:t>
            </a:r>
          </a:p>
        </p:txBody>
      </p:sp>
      <p:sp>
        <p:nvSpPr>
          <p:cNvPr id="90" name="Rectangle 89"/>
          <p:cNvSpPr/>
          <p:nvPr/>
        </p:nvSpPr>
        <p:spPr>
          <a:xfrm>
            <a:off x="1905000" y="685800"/>
            <a:ext cx="3415359" cy="523220"/>
          </a:xfrm>
          <a:prstGeom prst="rect">
            <a:avLst/>
          </a:prstGeom>
        </p:spPr>
        <p:txBody>
          <a:bodyPr wrap="none">
            <a:spAutoFit/>
          </a:bodyPr>
          <a:lstStyle/>
          <a:p>
            <a:r>
              <a:rPr lang="en-US" sz="2800" dirty="0">
                <a:latin typeface="Rockwell" panose="02060603020205020403" pitchFamily="18" charset="0"/>
              </a:rPr>
              <a:t>Manning’s Equation</a:t>
            </a:r>
          </a:p>
        </p:txBody>
      </p:sp>
      <p:sp>
        <p:nvSpPr>
          <p:cNvPr id="91" name="Rectangle 90"/>
          <p:cNvSpPr/>
          <p:nvPr/>
        </p:nvSpPr>
        <p:spPr>
          <a:xfrm>
            <a:off x="1524000" y="3048000"/>
            <a:ext cx="842090" cy="369332"/>
          </a:xfrm>
          <a:prstGeom prst="rect">
            <a:avLst/>
          </a:prstGeom>
        </p:spPr>
        <p:txBody>
          <a:bodyPr wrap="none">
            <a:spAutoFit/>
          </a:bodyPr>
          <a:lstStyle/>
          <a:p>
            <a:r>
              <a:rPr lang="en-US" dirty="0"/>
              <a:t>where:</a:t>
            </a:r>
          </a:p>
        </p:txBody>
      </p:sp>
      <p:sp>
        <p:nvSpPr>
          <p:cNvPr id="92" name="Title 1"/>
          <p:cNvSpPr txBox="1">
            <a:spLocks/>
          </p:cNvSpPr>
          <p:nvPr/>
        </p:nvSpPr>
        <p:spPr>
          <a:xfrm>
            <a:off x="1524000" y="0"/>
            <a:ext cx="9144000" cy="990600"/>
          </a:xfrm>
          <a:prstGeom prst="rect">
            <a:avLst/>
          </a:prstGeom>
        </p:spPr>
        <p:txBody>
          <a:bodyPr>
            <a:noAutofit/>
          </a:bodyPr>
          <a:lstStyle/>
          <a:p>
            <a:pPr algn="ctr">
              <a:spcBef>
                <a:spcPct val="0"/>
              </a:spcBef>
              <a:defRPr/>
            </a:pPr>
            <a:r>
              <a:rPr lang="en-US" sz="4400" dirty="0">
                <a:ln>
                  <a:solidFill>
                    <a:schemeClr val="tx1"/>
                  </a:solidFill>
                </a:ln>
                <a:latin typeface="Century Gothic" panose="020B0502020202020204" pitchFamily="34" charset="0"/>
                <a:ea typeface="+mj-ea"/>
                <a:cs typeface="+mj-cs"/>
              </a:rPr>
              <a:t>Computations</a:t>
            </a:r>
          </a:p>
          <a:p>
            <a:pPr algn="ctr">
              <a:spcBef>
                <a:spcPct val="0"/>
              </a:spcBef>
              <a:defRPr/>
            </a:pPr>
            <a:endParaRPr lang="en-US" sz="4000" dirty="0">
              <a:ln>
                <a:solidFill>
                  <a:schemeClr val="tx1"/>
                </a:solidFill>
              </a:ln>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619305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0833 0.01111 L -0.00833 0.04444 " pathEditMode="relative" rAng="0" ptsTypes="AA">
                                      <p:cBhvr>
                                        <p:cTn id="6" dur="1000" fill="hold"/>
                                        <p:tgtEl>
                                          <p:spTgt spid="13"/>
                                        </p:tgtEl>
                                        <p:attrNameLst>
                                          <p:attrName>ppt_x</p:attrName>
                                          <p:attrName>ppt_y</p:attrName>
                                        </p:attrNameLst>
                                      </p:cBhvr>
                                      <p:rCtr x="0" y="17"/>
                                    </p:animMotion>
                                  </p:childTnLst>
                                </p:cTn>
                              </p:par>
                              <p:par>
                                <p:cTn id="7" presetID="1" presetClass="exit" presetSubtype="0" fill="hold" nodeType="withEffect">
                                  <p:stCondLst>
                                    <p:cond delay="0"/>
                                  </p:stCondLst>
                                  <p:childTnLst>
                                    <p:set>
                                      <p:cBhvr>
                                        <p:cTn id="8" dur="1" fill="hold">
                                          <p:stCondLst>
                                            <p:cond delay="0"/>
                                          </p:stCondLst>
                                        </p:cTn>
                                        <p:tgtEl>
                                          <p:spTgt spid="15"/>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5"/>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decel="50000" fill="hold" grpId="0" nodeType="clickEffect">
                                  <p:stCondLst>
                                    <p:cond delay="0"/>
                                  </p:stCondLst>
                                  <p:childTnLst>
                                    <p:animMotion origin="layout" path="M -0.00833 0.04444 L -0.00833 0.07777 " pathEditMode="relative" rAng="0" ptsTypes="AA">
                                      <p:cBhvr>
                                        <p:cTn id="24" dur="1000" fill="hold"/>
                                        <p:tgtEl>
                                          <p:spTgt spid="13"/>
                                        </p:tgtEl>
                                        <p:attrNameLst>
                                          <p:attrName>ppt_x</p:attrName>
                                          <p:attrName>ppt_y</p:attrName>
                                        </p:attrNameLst>
                                      </p:cBhvr>
                                      <p:rCtr x="0" y="17"/>
                                    </p:animMotion>
                                  </p:childTnLst>
                                </p:cTn>
                              </p:par>
                              <p:par>
                                <p:cTn id="25" presetID="1" presetClass="exit" presetSubtype="0" fill="hold" nodeType="withEffect">
                                  <p:stCondLst>
                                    <p:cond delay="0"/>
                                  </p:stCondLst>
                                  <p:childTnLst>
                                    <p:set>
                                      <p:cBhvr>
                                        <p:cTn id="26" dur="1" fill="hold">
                                          <p:stCondLst>
                                            <p:cond delay="0"/>
                                          </p:stCondLst>
                                        </p:cTn>
                                        <p:tgtEl>
                                          <p:spTgt spid="49"/>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6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36"/>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35"/>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62"/>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63"/>
                                        </p:tgtEl>
                                        <p:attrNameLst>
                                          <p:attrName>style.visibility</p:attrName>
                                        </p:attrNameLst>
                                      </p:cBhvr>
                                      <p:to>
                                        <p:strVal val="visible"/>
                                      </p:to>
                                    </p:set>
                                  </p:childTnLst>
                                </p:cTn>
                              </p:par>
                              <p:par>
                                <p:cTn id="45" presetID="42" presetClass="path" presetSubtype="0" accel="50000" decel="50000" fill="hold" grpId="1" nodeType="withEffect">
                                  <p:stCondLst>
                                    <p:cond delay="0"/>
                                  </p:stCondLst>
                                  <p:childTnLst>
                                    <p:animMotion origin="layout" path="M -0.00833 0.07778 L -0.00833 0.14444 " pathEditMode="relative" rAng="0" ptsTypes="AA">
                                      <p:cBhvr>
                                        <p:cTn id="46" dur="1000" fill="hold"/>
                                        <p:tgtEl>
                                          <p:spTgt spid="13"/>
                                        </p:tgtEl>
                                        <p:attrNameLst>
                                          <p:attrName>ppt_x</p:attrName>
                                          <p:attrName>ppt_y</p:attrName>
                                        </p:attrNameLst>
                                      </p:cBhvr>
                                      <p:rCtr x="0" y="33"/>
                                    </p:animMotion>
                                  </p:childTnLst>
                                </p:cTn>
                              </p:par>
                              <p:par>
                                <p:cTn id="47" presetID="1" presetClass="entr" presetSubtype="0" fill="hold" nodeType="withEffect">
                                  <p:stCondLst>
                                    <p:cond delay="0"/>
                                  </p:stCondLst>
                                  <p:childTnLst>
                                    <p:set>
                                      <p:cBhvr>
                                        <p:cTn id="48" dur="1" fill="hold">
                                          <p:stCondLst>
                                            <p:cond delay="0"/>
                                          </p:stCondLst>
                                        </p:cTn>
                                        <p:tgtEl>
                                          <p:spTgt spid="7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7" grpId="0" animBg="1"/>
      <p:bldP spid="17" grpId="1" animBg="1"/>
      <p:bldP spid="31" grpId="0" animBg="1"/>
      <p:bldP spid="35" grpId="0" animBg="1"/>
      <p:bldP spid="35" grpId="1" animBg="1"/>
      <p:bldP spid="7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X:\Analysis and Data\LittleCimarronRv_D4WD62\FieldWork\PicturesVideos\JB's Photos\P8200052a.jpg"/>
          <p:cNvPicPr>
            <a:picLocks noChangeAspect="1" noChangeArrowheads="1"/>
          </p:cNvPicPr>
          <p:nvPr/>
        </p:nvPicPr>
        <p:blipFill rotWithShape="1">
          <a:blip r:embed="rId2" cstate="print"/>
          <a:srcRect b="22473"/>
          <a:stretch/>
        </p:blipFill>
        <p:spPr bwMode="auto">
          <a:xfrm>
            <a:off x="0" y="0"/>
            <a:ext cx="12161520" cy="7071360"/>
          </a:xfrm>
          <a:prstGeom prst="rect">
            <a:avLst/>
          </a:prstGeom>
          <a:noFill/>
        </p:spPr>
      </p:pic>
      <p:sp>
        <p:nvSpPr>
          <p:cNvPr id="2" name="Title 1"/>
          <p:cNvSpPr>
            <a:spLocks noGrp="1"/>
          </p:cNvSpPr>
          <p:nvPr>
            <p:ph type="title"/>
          </p:nvPr>
        </p:nvSpPr>
        <p:spPr>
          <a:xfrm>
            <a:off x="701040" y="-267920"/>
            <a:ext cx="10515600" cy="1325563"/>
          </a:xfrm>
        </p:spPr>
        <p:txBody>
          <a:bodyPr>
            <a:normAutofit/>
          </a:bodyPr>
          <a:lstStyle/>
          <a:p>
            <a:r>
              <a:rPr lang="en-US" sz="3600" dirty="0" smtClean="0">
                <a:latin typeface="Century Gothic" panose="020B0502020202020204" pitchFamily="34" charset="0"/>
              </a:rPr>
              <a:t>WHAT DOES AN ISF LOOK LIKE?</a:t>
            </a:r>
            <a:endParaRPr lang="en-US" sz="3600" dirty="0">
              <a:latin typeface="Century Gothic" panose="020B0502020202020204" pitchFamily="34" charset="0"/>
            </a:endParaRPr>
          </a:p>
        </p:txBody>
      </p:sp>
      <p:sp>
        <p:nvSpPr>
          <p:cNvPr id="7" name="Rectangle 6"/>
          <p:cNvSpPr/>
          <p:nvPr/>
        </p:nvSpPr>
        <p:spPr>
          <a:xfrm>
            <a:off x="5120640" y="5817215"/>
            <a:ext cx="6096000" cy="923330"/>
          </a:xfrm>
          <a:prstGeom prst="rect">
            <a:avLst/>
          </a:prstGeom>
        </p:spPr>
        <p:txBody>
          <a:bodyPr>
            <a:spAutoFit/>
          </a:bodyPr>
          <a:lstStyle/>
          <a:p>
            <a:r>
              <a:rPr lang="en-US" b="1" dirty="0">
                <a:solidFill>
                  <a:schemeClr val="bg1"/>
                </a:solidFill>
              </a:rPr>
              <a:t>Little Cimarron River</a:t>
            </a:r>
          </a:p>
          <a:p>
            <a:r>
              <a:rPr lang="en-US" b="1" dirty="0">
                <a:solidFill>
                  <a:schemeClr val="bg1"/>
                </a:solidFill>
              </a:rPr>
              <a:t>3 of 3 criteria = 13 </a:t>
            </a:r>
            <a:r>
              <a:rPr lang="en-US" b="1" dirty="0" err="1">
                <a:solidFill>
                  <a:schemeClr val="bg1"/>
                </a:solidFill>
              </a:rPr>
              <a:t>cfs</a:t>
            </a:r>
            <a:endParaRPr lang="en-US" b="1" dirty="0">
              <a:solidFill>
                <a:schemeClr val="bg1"/>
              </a:solidFill>
            </a:endParaRPr>
          </a:p>
          <a:p>
            <a:r>
              <a:rPr lang="en-US" b="1" dirty="0">
                <a:solidFill>
                  <a:schemeClr val="bg1"/>
                </a:solidFill>
              </a:rPr>
              <a:t>Measured flow = 13.5 </a:t>
            </a:r>
            <a:r>
              <a:rPr lang="en-US" b="1" dirty="0" err="1">
                <a:solidFill>
                  <a:schemeClr val="bg1"/>
                </a:solidFill>
              </a:rPr>
              <a:t>cfs</a:t>
            </a:r>
            <a:endParaRPr lang="en-US" b="1" dirty="0">
              <a:solidFill>
                <a:schemeClr val="bg1"/>
              </a:solidFill>
            </a:endParaRPr>
          </a:p>
        </p:txBody>
      </p:sp>
    </p:spTree>
    <p:extLst>
      <p:ext uri="{BB962C8B-B14F-4D97-AF65-F5344CB8AC3E}">
        <p14:creationId xmlns:p14="http://schemas.microsoft.com/office/powerpoint/2010/main" val="23046562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38106" y="1175892"/>
            <a:ext cx="5650407" cy="5478423"/>
          </a:xfrm>
          <a:prstGeom prst="rect">
            <a:avLst/>
          </a:prstGeom>
          <a:noFill/>
        </p:spPr>
        <p:txBody>
          <a:bodyPr wrap="square">
            <a:spAutoFit/>
          </a:bodyPr>
          <a:lstStyle/>
          <a:p>
            <a:pPr marL="346075" lvl="2" indent="-346075">
              <a:spcBef>
                <a:spcPts val="600"/>
              </a:spcBef>
              <a:buClr>
                <a:schemeClr val="tx1"/>
              </a:buClr>
              <a:buFont typeface="Wingdings" pitchFamily="2" charset="2"/>
              <a:buChar char="ü"/>
            </a:pPr>
            <a:r>
              <a:rPr lang="en-US" sz="2200" u="sng" dirty="0">
                <a:ln w="18415" cmpd="sng">
                  <a:noFill/>
                  <a:prstDash val="solid"/>
                </a:ln>
                <a:latin typeface="Rockwell" panose="02060603020205020403" pitchFamily="18" charset="0"/>
              </a:rPr>
              <a:t>Statistical analysis </a:t>
            </a:r>
            <a:r>
              <a:rPr lang="en-US" sz="2200" dirty="0">
                <a:ln w="18415" cmpd="sng">
                  <a:noFill/>
                  <a:prstDash val="solid"/>
                </a:ln>
                <a:latin typeface="Rockwell" panose="02060603020205020403" pitchFamily="18" charset="0"/>
              </a:rPr>
              <a:t>of data to provide </a:t>
            </a:r>
            <a:r>
              <a:rPr lang="en-US" sz="2200" i="1" dirty="0">
                <a:ln w="18415" cmpd="sng">
                  <a:noFill/>
                  <a:prstDash val="solid"/>
                </a:ln>
                <a:latin typeface="Rockwell" panose="02060603020205020403" pitchFamily="18" charset="0"/>
              </a:rPr>
              <a:t>median</a:t>
            </a:r>
            <a:r>
              <a:rPr lang="en-US" sz="2200" dirty="0">
                <a:ln w="18415" cmpd="sng">
                  <a:noFill/>
                  <a:prstDash val="solid"/>
                </a:ln>
                <a:latin typeface="Rockwell" panose="02060603020205020403" pitchFamily="18" charset="0"/>
              </a:rPr>
              <a:t> daily flow hydrograph when possible.</a:t>
            </a:r>
          </a:p>
          <a:p>
            <a:pPr marL="346075" lvl="2" indent="-346075">
              <a:spcBef>
                <a:spcPts val="600"/>
              </a:spcBef>
              <a:buClr>
                <a:schemeClr val="tx1"/>
              </a:buClr>
              <a:buFont typeface="Wingdings" pitchFamily="2" charset="2"/>
              <a:buChar char="ü"/>
            </a:pPr>
            <a:r>
              <a:rPr lang="en-US" sz="2200" u="sng" dirty="0">
                <a:ln w="18415" cmpd="sng">
                  <a:noFill/>
                  <a:prstDash val="solid"/>
                </a:ln>
                <a:latin typeface="Rockwell" panose="02060603020205020403" pitchFamily="18" charset="0"/>
              </a:rPr>
              <a:t>Gage Records</a:t>
            </a:r>
            <a:r>
              <a:rPr lang="en-US" sz="2200" dirty="0">
                <a:ln w="18415" cmpd="sng">
                  <a:noFill/>
                  <a:prstDash val="solid"/>
                </a:ln>
                <a:latin typeface="Rockwell" panose="02060603020205020403" pitchFamily="18" charset="0"/>
              </a:rPr>
              <a:t>  +20 years, short term gages, temporary gages, spot flow measurements, diversion records.</a:t>
            </a:r>
          </a:p>
          <a:p>
            <a:pPr marL="346075" lvl="2" indent="-346075">
              <a:spcBef>
                <a:spcPts val="600"/>
              </a:spcBef>
              <a:buClr>
                <a:schemeClr val="tx1"/>
              </a:buClr>
              <a:buFont typeface="Wingdings" pitchFamily="2" charset="2"/>
              <a:buChar char="ü"/>
            </a:pPr>
            <a:r>
              <a:rPr lang="en-US" sz="2200" u="sng" dirty="0" err="1">
                <a:ln w="18415" cmpd="sng">
                  <a:noFill/>
                  <a:prstDash val="solid"/>
                </a:ln>
                <a:latin typeface="Rockwell" panose="02060603020205020403" pitchFamily="18" charset="0"/>
              </a:rPr>
              <a:t>StreamStats</a:t>
            </a:r>
            <a:r>
              <a:rPr lang="en-US" sz="2200" dirty="0">
                <a:ln w="18415" cmpd="sng">
                  <a:noFill/>
                  <a:prstDash val="solid"/>
                </a:ln>
                <a:latin typeface="Rockwell" panose="02060603020205020403" pitchFamily="18" charset="0"/>
              </a:rPr>
              <a:t> analysis to provide mean monthly hydrograph when data is limited.</a:t>
            </a:r>
          </a:p>
          <a:p>
            <a:pPr marL="346075" lvl="2" indent="-346075">
              <a:spcBef>
                <a:spcPts val="600"/>
              </a:spcBef>
              <a:buClr>
                <a:schemeClr val="tx1"/>
              </a:buClr>
              <a:buFont typeface="Wingdings" pitchFamily="2" charset="2"/>
              <a:buChar char="ü"/>
            </a:pPr>
            <a:r>
              <a:rPr lang="en-US" sz="2200" u="sng" dirty="0">
                <a:ln w="18415" cmpd="sng">
                  <a:noFill/>
                  <a:prstDash val="solid"/>
                </a:ln>
                <a:latin typeface="Rockwell" panose="02060603020205020403" pitchFamily="18" charset="0"/>
              </a:rPr>
              <a:t>Detailed CDSS modeling </a:t>
            </a:r>
            <a:r>
              <a:rPr lang="en-US" sz="2200" dirty="0">
                <a:ln w="18415" cmpd="sng">
                  <a:noFill/>
                  <a:prstDash val="solid"/>
                </a:ln>
                <a:latin typeface="Rockwell" panose="02060603020205020403" pitchFamily="18" charset="0"/>
              </a:rPr>
              <a:t>on larger streams. </a:t>
            </a:r>
          </a:p>
          <a:p>
            <a:pPr marL="346075" lvl="2" indent="-346075">
              <a:spcBef>
                <a:spcPts val="600"/>
              </a:spcBef>
              <a:buClr>
                <a:schemeClr val="tx1"/>
              </a:buClr>
              <a:buFont typeface="Wingdings" pitchFamily="2" charset="2"/>
              <a:buChar char="ü"/>
            </a:pPr>
            <a:r>
              <a:rPr lang="en-US" sz="2200" u="sng" dirty="0">
                <a:ln w="18415" cmpd="sng">
                  <a:noFill/>
                  <a:prstDash val="solid"/>
                </a:ln>
                <a:latin typeface="Rockwell" panose="02060603020205020403" pitchFamily="18" charset="0"/>
              </a:rPr>
              <a:t>Additional information </a:t>
            </a:r>
            <a:r>
              <a:rPr lang="en-US" sz="2200" dirty="0">
                <a:ln w="18415" cmpd="sng">
                  <a:noFill/>
                  <a:prstDash val="solid"/>
                </a:ln>
                <a:latin typeface="Rockwell" panose="02060603020205020403" pitchFamily="18" charset="0"/>
              </a:rPr>
              <a:t>from water commissioners, land owners, ditch or reservoir operators, resource managers. </a:t>
            </a:r>
          </a:p>
        </p:txBody>
      </p:sp>
      <p:sp>
        <p:nvSpPr>
          <p:cNvPr id="8" name="Rectangle 7"/>
          <p:cNvSpPr/>
          <p:nvPr/>
        </p:nvSpPr>
        <p:spPr>
          <a:xfrm>
            <a:off x="-1" y="1"/>
            <a:ext cx="11971979" cy="954107"/>
          </a:xfrm>
          <a:prstGeom prst="rect">
            <a:avLst/>
          </a:prstGeom>
        </p:spPr>
        <p:txBody>
          <a:bodyPr wrap="square">
            <a:spAutoFit/>
          </a:bodyPr>
          <a:lstStyle/>
          <a:p>
            <a:pPr marL="457200" indent="-280988" algn="ctr"/>
            <a:r>
              <a:rPr lang="en-US" sz="2800" dirty="0" smtClean="0">
                <a:ln w="12700">
                  <a:solidFill>
                    <a:schemeClr val="tx2">
                      <a:satMod val="155000"/>
                    </a:schemeClr>
                  </a:solidFill>
                  <a:prstDash val="solid"/>
                </a:ln>
                <a:latin typeface="Century Gothic" panose="020B0502020202020204" pitchFamily="34" charset="0"/>
              </a:rPr>
              <a:t>Water </a:t>
            </a:r>
            <a:r>
              <a:rPr lang="en-US" sz="2800" dirty="0">
                <a:ln w="12700">
                  <a:solidFill>
                    <a:schemeClr val="tx2">
                      <a:satMod val="155000"/>
                    </a:schemeClr>
                  </a:solidFill>
                  <a:prstDash val="solid"/>
                </a:ln>
                <a:latin typeface="Century Gothic" panose="020B0502020202020204" pitchFamily="34" charset="0"/>
              </a:rPr>
              <a:t>Availability</a:t>
            </a:r>
          </a:p>
          <a:p>
            <a:pPr marL="457200" indent="-280988" algn="ctr"/>
            <a:r>
              <a:rPr lang="en-US" sz="2800" dirty="0">
                <a:ln w="12700">
                  <a:solidFill>
                    <a:schemeClr val="tx2">
                      <a:satMod val="155000"/>
                    </a:schemeClr>
                  </a:solidFill>
                  <a:prstDash val="solid"/>
                </a:ln>
                <a:latin typeface="Century Gothic" panose="020B0502020202020204" pitchFamily="34" charset="0"/>
              </a:rPr>
              <a:t> </a:t>
            </a:r>
            <a:r>
              <a:rPr lang="en-US" sz="2800" dirty="0" smtClean="0">
                <a:ln w="12700">
                  <a:solidFill>
                    <a:schemeClr val="tx2">
                      <a:satMod val="155000"/>
                    </a:schemeClr>
                  </a:solidFill>
                  <a:prstDash val="solid"/>
                </a:ln>
                <a:latin typeface="Century Gothic" panose="020B0502020202020204" pitchFamily="34" charset="0"/>
              </a:rPr>
              <a:t>Water </a:t>
            </a:r>
            <a:r>
              <a:rPr lang="en-US" sz="2800" dirty="0">
                <a:ln w="12700">
                  <a:solidFill>
                    <a:schemeClr val="tx2">
                      <a:satMod val="155000"/>
                    </a:schemeClr>
                  </a:solidFill>
                  <a:prstDash val="solid"/>
                </a:ln>
                <a:latin typeface="Century Gothic" panose="020B0502020202020204" pitchFamily="34" charset="0"/>
              </a:rPr>
              <a:t>Balance approach, driven by best available data</a:t>
            </a:r>
          </a:p>
        </p:txBody>
      </p:sp>
      <p:sp>
        <p:nvSpPr>
          <p:cNvPr id="6" name="TextBox 5"/>
          <p:cNvSpPr txBox="1"/>
          <p:nvPr/>
        </p:nvSpPr>
        <p:spPr>
          <a:xfrm>
            <a:off x="7385162" y="5164276"/>
            <a:ext cx="4038600" cy="1323439"/>
          </a:xfrm>
          <a:prstGeom prst="rect">
            <a:avLst/>
          </a:prstGeom>
          <a:solidFill>
            <a:schemeClr val="accent2"/>
          </a:solidFill>
        </p:spPr>
        <p:txBody>
          <a:bodyPr wrap="square" rtlCol="0">
            <a:spAutoFit/>
          </a:bodyPr>
          <a:lstStyle/>
          <a:p>
            <a:pPr algn="ctr"/>
            <a:r>
              <a:rPr lang="en-US" sz="2000" dirty="0">
                <a:effectLst>
                  <a:outerShdw blurRad="38100" dist="38100" dir="2700000" algn="tl">
                    <a:srgbClr val="000000">
                      <a:alpha val="43137"/>
                    </a:srgbClr>
                  </a:outerShdw>
                </a:effectLst>
                <a:latin typeface="+mj-lt"/>
              </a:rPr>
              <a:t>Water availability can be viewed as a necessary refinement that may impose limitations on biological quantification model findings.</a:t>
            </a:r>
          </a:p>
        </p:txBody>
      </p:sp>
      <p:pic>
        <p:nvPicPr>
          <p:cNvPr id="14338" name="Picture 2" descr="http://waterdata.usgs.gov/nwisweb/local/state/co/text/pics/09306222big.jpg"/>
          <p:cNvPicPr>
            <a:picLocks noChangeAspect="1" noChangeArrowheads="1"/>
          </p:cNvPicPr>
          <p:nvPr/>
        </p:nvPicPr>
        <p:blipFill>
          <a:blip r:embed="rId3" cstate="print"/>
          <a:srcRect/>
          <a:stretch>
            <a:fillRect/>
          </a:stretch>
        </p:blipFill>
        <p:spPr bwMode="auto">
          <a:xfrm>
            <a:off x="7183491" y="1230392"/>
            <a:ext cx="4240271" cy="3657600"/>
          </a:xfrm>
          <a:prstGeom prst="rect">
            <a:avLst/>
          </a:prstGeom>
          <a:noFill/>
          <a:ln w="28575">
            <a:solidFill>
              <a:schemeClr val="accent2">
                <a:lumMod val="40000"/>
                <a:lumOff val="60000"/>
              </a:schemeClr>
            </a:solidFill>
          </a:ln>
        </p:spPr>
      </p:pic>
      <p:sp>
        <p:nvSpPr>
          <p:cNvPr id="9" name="TextBox 8"/>
          <p:cNvSpPr txBox="1"/>
          <p:nvPr/>
        </p:nvSpPr>
        <p:spPr>
          <a:xfrm>
            <a:off x="8576789" y="3969603"/>
            <a:ext cx="2743200" cy="830997"/>
          </a:xfrm>
          <a:prstGeom prst="rect">
            <a:avLst/>
          </a:prstGeom>
          <a:solidFill>
            <a:schemeClr val="accent6">
              <a:lumMod val="20000"/>
              <a:lumOff val="80000"/>
            </a:schemeClr>
          </a:solidFill>
          <a:ln w="6350">
            <a:solidFill>
              <a:schemeClr val="bg1"/>
            </a:solidFill>
          </a:ln>
          <a:effectLst>
            <a:outerShdw blurRad="63500" sx="102000" sy="102000" algn="ctr" rotWithShape="0">
              <a:prstClr val="black">
                <a:alpha val="40000"/>
              </a:prstClr>
            </a:outerShdw>
            <a:softEdge rad="31750"/>
          </a:effectLst>
          <a:scene3d>
            <a:camera prst="orthographicFront"/>
            <a:lightRig rig="threePt" dir="t"/>
          </a:scene3d>
          <a:sp3d>
            <a:bevelT/>
          </a:sp3d>
        </p:spPr>
        <p:style>
          <a:lnRef idx="1">
            <a:schemeClr val="accent2"/>
          </a:lnRef>
          <a:fillRef idx="3">
            <a:schemeClr val="accent2"/>
          </a:fillRef>
          <a:effectRef idx="2">
            <a:schemeClr val="accent2"/>
          </a:effectRef>
          <a:fontRef idx="minor">
            <a:schemeClr val="lt1"/>
          </a:fontRef>
        </p:style>
        <p:txBody>
          <a:bodyPr wrap="square">
            <a:spAutoFit/>
          </a:bodyPr>
          <a:lstStyle/>
          <a:p>
            <a:pPr algn="ctr">
              <a:defRPr/>
            </a:pPr>
            <a:r>
              <a:rPr lang="en-US" sz="1600" dirty="0">
                <a:solidFill>
                  <a:schemeClr val="accent1">
                    <a:lumMod val="75000"/>
                  </a:schemeClr>
                </a:solidFill>
                <a:latin typeface="Arial Narrow" pitchFamily="34" charset="0"/>
              </a:rPr>
              <a:t>USGS 0930622 (</a:t>
            </a:r>
            <a:r>
              <a:rPr lang="en-US" sz="1600" dirty="0" err="1">
                <a:solidFill>
                  <a:schemeClr val="accent1">
                    <a:lumMod val="75000"/>
                  </a:schemeClr>
                </a:solidFill>
                <a:latin typeface="Arial Narrow" pitchFamily="34" charset="0"/>
              </a:rPr>
              <a:t>Piceance</a:t>
            </a:r>
            <a:r>
              <a:rPr lang="en-US" sz="1600" dirty="0">
                <a:solidFill>
                  <a:schemeClr val="accent1">
                    <a:lumMod val="75000"/>
                  </a:schemeClr>
                </a:solidFill>
                <a:latin typeface="Arial Narrow" pitchFamily="34" charset="0"/>
              </a:rPr>
              <a:t> Creek near White River, Co)  Approximately 47 years of record</a:t>
            </a:r>
            <a:endParaRPr lang="en-US" sz="1600" i="1" dirty="0">
              <a:solidFill>
                <a:schemeClr val="accent1">
                  <a:lumMod val="75000"/>
                </a:schemeClr>
              </a:solidFill>
              <a:latin typeface="Arial Narrow" pitchFamily="34" charset="0"/>
            </a:endParaRPr>
          </a:p>
        </p:txBody>
      </p:sp>
    </p:spTree>
    <p:extLst>
      <p:ext uri="{BB962C8B-B14F-4D97-AF65-F5344CB8AC3E}">
        <p14:creationId xmlns:p14="http://schemas.microsoft.com/office/powerpoint/2010/main" val="12308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4"/>
          <p:cNvGrpSpPr/>
          <p:nvPr/>
        </p:nvGrpSpPr>
        <p:grpSpPr>
          <a:xfrm>
            <a:off x="1981200" y="762000"/>
            <a:ext cx="8214400" cy="5334000"/>
            <a:chOff x="914400" y="381000"/>
            <a:chExt cx="8214400" cy="5334000"/>
          </a:xfrm>
        </p:grpSpPr>
        <p:graphicFrame>
          <p:nvGraphicFramePr>
            <p:cNvPr id="2" name="Chart 1"/>
            <p:cNvGraphicFramePr/>
            <p:nvPr/>
          </p:nvGraphicFramePr>
          <p:xfrm>
            <a:off x="914400" y="381000"/>
            <a:ext cx="8214400"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1"/>
            <p:cNvSpPr txBox="1"/>
            <p:nvPr/>
          </p:nvSpPr>
          <p:spPr>
            <a:xfrm>
              <a:off x="3725157" y="2086465"/>
              <a:ext cx="2895600" cy="22861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b="1" dirty="0"/>
                <a:t>R2CROSS Summer Flow Rate  </a:t>
              </a:r>
            </a:p>
            <a:p>
              <a:pPr algn="ctr"/>
              <a:r>
                <a:rPr lang="en-US" b="1" dirty="0"/>
                <a:t>(Goal – 3 of 3 hydraulic parameters)</a:t>
              </a:r>
            </a:p>
          </p:txBody>
        </p:sp>
        <p:sp>
          <p:nvSpPr>
            <p:cNvPr id="4" name="TextBox 1"/>
            <p:cNvSpPr txBox="1"/>
            <p:nvPr/>
          </p:nvSpPr>
          <p:spPr>
            <a:xfrm>
              <a:off x="3951518" y="4365172"/>
              <a:ext cx="2590800" cy="22861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b="1" dirty="0"/>
                <a:t>R2CROSS Winter Flow Rate</a:t>
              </a:r>
            </a:p>
            <a:p>
              <a:pPr algn="ctr"/>
              <a:r>
                <a:rPr lang="en-US" b="1" dirty="0"/>
                <a:t>(Goal – 2 of 3 hydraulic parameters)</a:t>
              </a:r>
            </a:p>
          </p:txBody>
        </p:sp>
      </p:grpSp>
      <p:sp>
        <p:nvSpPr>
          <p:cNvPr id="7" name="Rectangle 6"/>
          <p:cNvSpPr/>
          <p:nvPr/>
        </p:nvSpPr>
        <p:spPr>
          <a:xfrm>
            <a:off x="3429000" y="1447801"/>
            <a:ext cx="5943600" cy="830997"/>
          </a:xfrm>
          <a:prstGeom prst="rect">
            <a:avLst/>
          </a:prstGeom>
          <a:solidFill>
            <a:schemeClr val="accent5">
              <a:lumMod val="20000"/>
              <a:lumOff val="80000"/>
            </a:schemeClr>
          </a:solidFill>
          <a:ln>
            <a:solidFill>
              <a:schemeClr val="accent4">
                <a:lumMod val="60000"/>
                <a:lumOff val="4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US" sz="1600" dirty="0">
                <a:latin typeface="+mj-lt"/>
              </a:rPr>
              <a:t>Biological R2CROSS recommendation based on maintaining hydraulic parameters related to stream habitat preferences for fish.</a:t>
            </a:r>
          </a:p>
          <a:p>
            <a:pPr algn="ctr"/>
            <a:r>
              <a:rPr lang="en-US" sz="1600" dirty="0">
                <a:effectLst>
                  <a:outerShdw blurRad="38100" dist="38100" dir="2700000" algn="tl">
                    <a:srgbClr val="000000">
                      <a:alpha val="43137"/>
                    </a:srgbClr>
                  </a:outerShdw>
                </a:effectLst>
                <a:latin typeface="+mj-lt"/>
              </a:rPr>
              <a:t>average depth, % wetted perimeter, average velocity</a:t>
            </a:r>
          </a:p>
        </p:txBody>
      </p:sp>
      <p:sp>
        <p:nvSpPr>
          <p:cNvPr id="9" name="Title 1"/>
          <p:cNvSpPr txBox="1">
            <a:spLocks/>
          </p:cNvSpPr>
          <p:nvPr/>
        </p:nvSpPr>
        <p:spPr bwMode="auto">
          <a:xfrm>
            <a:off x="1524000" y="123825"/>
            <a:ext cx="9144000" cy="685800"/>
          </a:xfrm>
          <a:prstGeom prst="rect">
            <a:avLst/>
          </a:prstGeom>
          <a:noFill/>
          <a:ln w="9525">
            <a:noFill/>
            <a:miter lim="800000"/>
            <a:headEnd/>
            <a:tailEnd/>
          </a:ln>
        </p:spPr>
        <p:txBody>
          <a:bodyPr vert="horz" wrap="square" lIns="0" tIns="0" rIns="18288" bIns="0" numCol="1" anchor="b" anchorCtr="0" compatLnSpc="1">
            <a:prstTxWarp prst="textNoShape">
              <a:avLst/>
            </a:prstTxWarp>
            <a:noAutofit/>
          </a:bodyPr>
          <a:lstStyle/>
          <a:p>
            <a:pPr algn="ctr" eaLnBrk="0" fontAlgn="base" hangingPunct="0">
              <a:spcBef>
                <a:spcPct val="0"/>
              </a:spcBef>
              <a:spcAft>
                <a:spcPct val="0"/>
              </a:spcAft>
              <a:defRPr/>
            </a:pPr>
            <a:r>
              <a:rPr lang="en-US" sz="4800" dirty="0">
                <a:ln w="6350">
                  <a:solidFill>
                    <a:schemeClr val="tx2">
                      <a:satMod val="155000"/>
                    </a:schemeClr>
                  </a:solidFill>
                  <a:prstDash val="solid"/>
                </a:ln>
                <a:solidFill>
                  <a:schemeClr val="accent3">
                    <a:lumMod val="60000"/>
                    <a:lumOff val="40000"/>
                  </a:schemeClr>
                </a:solidFill>
                <a:latin typeface="Century Gothic" panose="020B0502020202020204" pitchFamily="34" charset="0"/>
                <a:ea typeface="+mj-ea"/>
                <a:cs typeface="+mj-cs"/>
              </a:rPr>
              <a:t>Water Availability</a:t>
            </a:r>
            <a:endParaRPr lang="en-US" sz="4400" dirty="0">
              <a:ln w="6350">
                <a:solidFill>
                  <a:schemeClr val="tx2">
                    <a:satMod val="155000"/>
                  </a:schemeClr>
                </a:solidFill>
                <a:prstDash val="solid"/>
              </a:ln>
              <a:solidFill>
                <a:schemeClr val="accent3">
                  <a:lumMod val="60000"/>
                  <a:lumOff val="40000"/>
                </a:schemeClr>
              </a:solidFill>
              <a:latin typeface="Century Gothic" panose="020B0502020202020204" pitchFamily="34" charset="0"/>
              <a:ea typeface="+mj-ea"/>
              <a:cs typeface="+mj-cs"/>
            </a:endParaRPr>
          </a:p>
        </p:txBody>
      </p:sp>
      <p:cxnSp>
        <p:nvCxnSpPr>
          <p:cNvPr id="11" name="Straight Connector 10"/>
          <p:cNvCxnSpPr/>
          <p:nvPr/>
        </p:nvCxnSpPr>
        <p:spPr>
          <a:xfrm>
            <a:off x="2743200" y="4953000"/>
            <a:ext cx="7010400" cy="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88487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Chart 3"/>
          <p:cNvGraphicFramePr/>
          <p:nvPr/>
        </p:nvGraphicFramePr>
        <p:xfrm>
          <a:off x="1988800" y="762000"/>
          <a:ext cx="8214400"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p:cNvSpPr txBox="1">
            <a:spLocks/>
          </p:cNvSpPr>
          <p:nvPr/>
        </p:nvSpPr>
        <p:spPr bwMode="auto">
          <a:xfrm>
            <a:off x="1524000" y="123825"/>
            <a:ext cx="9144000" cy="685800"/>
          </a:xfrm>
          <a:prstGeom prst="rect">
            <a:avLst/>
          </a:prstGeom>
          <a:noFill/>
          <a:ln w="9525">
            <a:noFill/>
            <a:miter lim="800000"/>
            <a:headEnd/>
            <a:tailEnd/>
          </a:ln>
        </p:spPr>
        <p:txBody>
          <a:bodyPr vert="horz" wrap="square" lIns="0" tIns="0" rIns="18288" bIns="0" numCol="1" anchor="b" anchorCtr="0" compatLnSpc="1">
            <a:prstTxWarp prst="textNoShape">
              <a:avLst/>
            </a:prstTxWarp>
            <a:noAutofit/>
          </a:bodyPr>
          <a:lstStyle/>
          <a:p>
            <a:pPr algn="ctr" eaLnBrk="0" fontAlgn="base" hangingPunct="0">
              <a:spcBef>
                <a:spcPct val="0"/>
              </a:spcBef>
              <a:spcAft>
                <a:spcPct val="0"/>
              </a:spcAft>
              <a:defRPr/>
            </a:pPr>
            <a:r>
              <a:rPr lang="en-US" sz="4800" dirty="0">
                <a:ln w="6350">
                  <a:solidFill>
                    <a:schemeClr val="tx2">
                      <a:satMod val="155000"/>
                    </a:schemeClr>
                  </a:solidFill>
                  <a:prstDash val="solid"/>
                </a:ln>
                <a:solidFill>
                  <a:schemeClr val="accent3">
                    <a:lumMod val="60000"/>
                    <a:lumOff val="40000"/>
                  </a:schemeClr>
                </a:solidFill>
                <a:latin typeface="Century Gothic" panose="020B0502020202020204" pitchFamily="34" charset="0"/>
              </a:rPr>
              <a:t>Water Availability</a:t>
            </a:r>
            <a:endParaRPr lang="en-US" sz="4400" dirty="0">
              <a:ln w="6350">
                <a:solidFill>
                  <a:schemeClr val="tx2">
                    <a:satMod val="155000"/>
                  </a:schemeClr>
                </a:solidFill>
                <a:prstDash val="solid"/>
              </a:ln>
              <a:solidFill>
                <a:schemeClr val="accent3">
                  <a:lumMod val="60000"/>
                  <a:lumOff val="40000"/>
                </a:schemeClr>
              </a:solidFill>
              <a:latin typeface="Century Gothic" panose="020B0502020202020204" pitchFamily="34" charset="0"/>
            </a:endParaRPr>
          </a:p>
        </p:txBody>
      </p:sp>
    </p:spTree>
    <p:extLst>
      <p:ext uri="{BB962C8B-B14F-4D97-AF65-F5344CB8AC3E}">
        <p14:creationId xmlns:p14="http://schemas.microsoft.com/office/powerpoint/2010/main" val="243729423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Chart 1"/>
          <p:cNvGraphicFramePr/>
          <p:nvPr/>
        </p:nvGraphicFramePr>
        <p:xfrm>
          <a:off x="1981200" y="762000"/>
          <a:ext cx="8214400"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1"/>
          <p:cNvSpPr txBox="1">
            <a:spLocks/>
          </p:cNvSpPr>
          <p:nvPr/>
        </p:nvSpPr>
        <p:spPr bwMode="auto">
          <a:xfrm>
            <a:off x="1524000" y="123825"/>
            <a:ext cx="9144000" cy="685800"/>
          </a:xfrm>
          <a:prstGeom prst="rect">
            <a:avLst/>
          </a:prstGeom>
          <a:noFill/>
          <a:ln w="9525">
            <a:noFill/>
            <a:miter lim="800000"/>
            <a:headEnd/>
            <a:tailEnd/>
          </a:ln>
        </p:spPr>
        <p:txBody>
          <a:bodyPr vert="horz" wrap="square" lIns="0" tIns="0" rIns="18288" bIns="0" numCol="1" anchor="b" anchorCtr="0" compatLnSpc="1">
            <a:prstTxWarp prst="textNoShape">
              <a:avLst/>
            </a:prstTxWarp>
            <a:noAutofit/>
          </a:bodyPr>
          <a:lstStyle/>
          <a:p>
            <a:pPr algn="ctr" eaLnBrk="0" fontAlgn="base" hangingPunct="0">
              <a:spcBef>
                <a:spcPct val="0"/>
              </a:spcBef>
              <a:spcAft>
                <a:spcPct val="0"/>
              </a:spcAft>
              <a:defRPr/>
            </a:pPr>
            <a:r>
              <a:rPr lang="en-US" sz="4800" dirty="0">
                <a:ln w="6350">
                  <a:solidFill>
                    <a:schemeClr val="tx2">
                      <a:satMod val="155000"/>
                    </a:schemeClr>
                  </a:solidFill>
                  <a:prstDash val="solid"/>
                </a:ln>
                <a:solidFill>
                  <a:schemeClr val="accent3">
                    <a:lumMod val="60000"/>
                    <a:lumOff val="40000"/>
                  </a:schemeClr>
                </a:solidFill>
                <a:latin typeface="Century Gothic" panose="020B0502020202020204" pitchFamily="34" charset="0"/>
              </a:rPr>
              <a:t>Water Availability</a:t>
            </a:r>
            <a:endParaRPr lang="en-US" sz="4400" dirty="0">
              <a:ln w="6350">
                <a:solidFill>
                  <a:schemeClr val="tx2">
                    <a:satMod val="155000"/>
                  </a:schemeClr>
                </a:solidFill>
                <a:prstDash val="solid"/>
              </a:ln>
              <a:solidFill>
                <a:schemeClr val="accent3">
                  <a:lumMod val="60000"/>
                  <a:lumOff val="40000"/>
                </a:schemeClr>
              </a:solidFill>
              <a:latin typeface="Century Gothic" panose="020B0502020202020204" pitchFamily="34" charset="0"/>
            </a:endParaRPr>
          </a:p>
        </p:txBody>
      </p:sp>
    </p:spTree>
    <p:extLst>
      <p:ext uri="{BB962C8B-B14F-4D97-AF65-F5344CB8AC3E}">
        <p14:creationId xmlns:p14="http://schemas.microsoft.com/office/powerpoint/2010/main" val="278843147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Chart 1"/>
          <p:cNvGraphicFramePr/>
          <p:nvPr/>
        </p:nvGraphicFramePr>
        <p:xfrm>
          <a:off x="1981200" y="762000"/>
          <a:ext cx="8214400"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1"/>
          <p:cNvSpPr txBox="1">
            <a:spLocks/>
          </p:cNvSpPr>
          <p:nvPr/>
        </p:nvSpPr>
        <p:spPr bwMode="auto">
          <a:xfrm>
            <a:off x="1524000" y="123825"/>
            <a:ext cx="9144000" cy="685800"/>
          </a:xfrm>
          <a:prstGeom prst="rect">
            <a:avLst/>
          </a:prstGeom>
          <a:noFill/>
          <a:ln w="9525">
            <a:noFill/>
            <a:miter lim="800000"/>
            <a:headEnd/>
            <a:tailEnd/>
          </a:ln>
        </p:spPr>
        <p:txBody>
          <a:bodyPr vert="horz" wrap="square" lIns="0" tIns="0" rIns="18288" bIns="0" numCol="1" anchor="b" anchorCtr="0" compatLnSpc="1">
            <a:prstTxWarp prst="textNoShape">
              <a:avLst/>
            </a:prstTxWarp>
            <a:noAutofit/>
          </a:bodyPr>
          <a:lstStyle/>
          <a:p>
            <a:pPr algn="ctr" eaLnBrk="0" fontAlgn="base" hangingPunct="0">
              <a:spcBef>
                <a:spcPct val="0"/>
              </a:spcBef>
              <a:spcAft>
                <a:spcPct val="0"/>
              </a:spcAft>
              <a:defRPr/>
            </a:pPr>
            <a:r>
              <a:rPr lang="en-US" sz="4800" dirty="0">
                <a:ln w="6350">
                  <a:solidFill>
                    <a:schemeClr val="tx2">
                      <a:satMod val="155000"/>
                    </a:schemeClr>
                  </a:solidFill>
                  <a:prstDash val="solid"/>
                </a:ln>
                <a:solidFill>
                  <a:schemeClr val="accent3">
                    <a:lumMod val="60000"/>
                    <a:lumOff val="40000"/>
                  </a:schemeClr>
                </a:solidFill>
                <a:latin typeface="Century Gothic" panose="020B0502020202020204" pitchFamily="34" charset="0"/>
              </a:rPr>
              <a:t>Water Availability</a:t>
            </a:r>
            <a:endParaRPr lang="en-US" sz="4400" dirty="0">
              <a:ln w="6350">
                <a:solidFill>
                  <a:schemeClr val="tx2">
                    <a:satMod val="155000"/>
                  </a:schemeClr>
                </a:solidFill>
                <a:prstDash val="solid"/>
              </a:ln>
              <a:solidFill>
                <a:schemeClr val="accent3">
                  <a:lumMod val="60000"/>
                  <a:lumOff val="40000"/>
                </a:schemeClr>
              </a:solidFill>
              <a:latin typeface="Century Gothic" panose="020B0502020202020204" pitchFamily="34" charset="0"/>
            </a:endParaRPr>
          </a:p>
        </p:txBody>
      </p:sp>
    </p:spTree>
    <p:extLst>
      <p:ext uri="{BB962C8B-B14F-4D97-AF65-F5344CB8AC3E}">
        <p14:creationId xmlns:p14="http://schemas.microsoft.com/office/powerpoint/2010/main" val="290237829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Chart 1"/>
          <p:cNvGraphicFramePr/>
          <p:nvPr>
            <p:extLst/>
          </p:nvPr>
        </p:nvGraphicFramePr>
        <p:xfrm>
          <a:off x="1988800" y="762000"/>
          <a:ext cx="8214400"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1"/>
          <p:cNvSpPr txBox="1">
            <a:spLocks/>
          </p:cNvSpPr>
          <p:nvPr/>
        </p:nvSpPr>
        <p:spPr bwMode="auto">
          <a:xfrm>
            <a:off x="1524000" y="123825"/>
            <a:ext cx="9144000" cy="685800"/>
          </a:xfrm>
          <a:prstGeom prst="rect">
            <a:avLst/>
          </a:prstGeom>
          <a:noFill/>
          <a:ln w="9525">
            <a:noFill/>
            <a:miter lim="800000"/>
            <a:headEnd/>
            <a:tailEnd/>
          </a:ln>
        </p:spPr>
        <p:txBody>
          <a:bodyPr vert="horz" wrap="square" lIns="0" tIns="0" rIns="18288" bIns="0" numCol="1" anchor="b" anchorCtr="0" compatLnSpc="1">
            <a:prstTxWarp prst="textNoShape">
              <a:avLst/>
            </a:prstTxWarp>
            <a:noAutofit/>
          </a:bodyPr>
          <a:lstStyle/>
          <a:p>
            <a:pPr algn="ctr" eaLnBrk="0" fontAlgn="base" hangingPunct="0">
              <a:spcBef>
                <a:spcPct val="0"/>
              </a:spcBef>
              <a:spcAft>
                <a:spcPct val="0"/>
              </a:spcAft>
              <a:defRPr/>
            </a:pPr>
            <a:r>
              <a:rPr lang="en-US" sz="4800" dirty="0">
                <a:ln w="6350">
                  <a:solidFill>
                    <a:schemeClr val="tx2">
                      <a:satMod val="155000"/>
                    </a:schemeClr>
                  </a:solidFill>
                  <a:prstDash val="solid"/>
                </a:ln>
                <a:solidFill>
                  <a:schemeClr val="accent3">
                    <a:lumMod val="60000"/>
                    <a:lumOff val="40000"/>
                  </a:schemeClr>
                </a:solidFill>
                <a:latin typeface="Century Gothic" panose="020B0502020202020204" pitchFamily="34" charset="0"/>
              </a:rPr>
              <a:t>Water Availability</a:t>
            </a:r>
            <a:endParaRPr lang="en-US" sz="4400" dirty="0">
              <a:ln w="6350">
                <a:solidFill>
                  <a:schemeClr val="tx2">
                    <a:satMod val="155000"/>
                  </a:schemeClr>
                </a:solidFill>
                <a:prstDash val="solid"/>
              </a:ln>
              <a:solidFill>
                <a:schemeClr val="accent3">
                  <a:lumMod val="60000"/>
                  <a:lumOff val="40000"/>
                </a:schemeClr>
              </a:solidFill>
              <a:latin typeface="Century Gothic" panose="020B0502020202020204" pitchFamily="34" charset="0"/>
            </a:endParaRPr>
          </a:p>
        </p:txBody>
      </p:sp>
    </p:spTree>
    <p:extLst>
      <p:ext uri="{BB962C8B-B14F-4D97-AF65-F5344CB8AC3E}">
        <p14:creationId xmlns:p14="http://schemas.microsoft.com/office/powerpoint/2010/main" val="226156384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Chart 1"/>
          <p:cNvGraphicFramePr/>
          <p:nvPr>
            <p:extLst/>
          </p:nvPr>
        </p:nvGraphicFramePr>
        <p:xfrm>
          <a:off x="1988800" y="762000"/>
          <a:ext cx="8214400"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1"/>
          <p:cNvSpPr txBox="1">
            <a:spLocks/>
          </p:cNvSpPr>
          <p:nvPr/>
        </p:nvSpPr>
        <p:spPr bwMode="auto">
          <a:xfrm>
            <a:off x="1524000" y="123825"/>
            <a:ext cx="9144000" cy="685800"/>
          </a:xfrm>
          <a:prstGeom prst="rect">
            <a:avLst/>
          </a:prstGeom>
          <a:noFill/>
          <a:ln w="9525">
            <a:noFill/>
            <a:miter lim="800000"/>
            <a:headEnd/>
            <a:tailEnd/>
          </a:ln>
        </p:spPr>
        <p:txBody>
          <a:bodyPr vert="horz" wrap="square" lIns="0" tIns="0" rIns="18288" bIns="0" numCol="1" anchor="b" anchorCtr="0" compatLnSpc="1">
            <a:prstTxWarp prst="textNoShape">
              <a:avLst/>
            </a:prstTxWarp>
            <a:noAutofit/>
          </a:bodyPr>
          <a:lstStyle/>
          <a:p>
            <a:pPr algn="ctr" eaLnBrk="0" fontAlgn="base" hangingPunct="0">
              <a:spcBef>
                <a:spcPct val="0"/>
              </a:spcBef>
              <a:spcAft>
                <a:spcPct val="0"/>
              </a:spcAft>
              <a:defRPr/>
            </a:pPr>
            <a:r>
              <a:rPr lang="en-US" sz="4800" dirty="0">
                <a:ln w="6350">
                  <a:solidFill>
                    <a:schemeClr val="tx2">
                      <a:satMod val="155000"/>
                    </a:schemeClr>
                  </a:solidFill>
                  <a:prstDash val="solid"/>
                </a:ln>
                <a:solidFill>
                  <a:schemeClr val="accent3">
                    <a:lumMod val="60000"/>
                    <a:lumOff val="40000"/>
                  </a:schemeClr>
                </a:solidFill>
                <a:latin typeface="Century Gothic" panose="020B0502020202020204" pitchFamily="34" charset="0"/>
              </a:rPr>
              <a:t>Water Availability</a:t>
            </a:r>
            <a:endParaRPr lang="en-US" sz="4400" dirty="0">
              <a:ln w="6350">
                <a:solidFill>
                  <a:schemeClr val="tx2">
                    <a:satMod val="155000"/>
                  </a:schemeClr>
                </a:solidFill>
                <a:prstDash val="solid"/>
              </a:ln>
              <a:solidFill>
                <a:schemeClr val="accent3">
                  <a:lumMod val="60000"/>
                  <a:lumOff val="40000"/>
                </a:schemeClr>
              </a:solidFill>
              <a:latin typeface="Century Gothic" panose="020B0502020202020204" pitchFamily="34" charset="0"/>
            </a:endParaRPr>
          </a:p>
        </p:txBody>
      </p:sp>
    </p:spTree>
    <p:extLst>
      <p:ext uri="{BB962C8B-B14F-4D97-AF65-F5344CB8AC3E}">
        <p14:creationId xmlns:p14="http://schemas.microsoft.com/office/powerpoint/2010/main" val="262433174"/>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319" y="365125"/>
            <a:ext cx="11148481" cy="1325563"/>
          </a:xfrm>
        </p:spPr>
        <p:txBody>
          <a:bodyPr>
            <a:normAutofit/>
          </a:bodyPr>
          <a:lstStyle/>
          <a:p>
            <a:pPr algn="ctr"/>
            <a:r>
              <a:rPr lang="en-US" dirty="0" smtClean="0">
                <a:latin typeface="Century Gothic" panose="020B0502020202020204" pitchFamily="34" charset="0"/>
              </a:rPr>
              <a:t>ISF TIMELINE</a:t>
            </a:r>
            <a:endParaRPr lang="en-US" dirty="0">
              <a:latin typeface="Century Gothic" panose="020B0502020202020204" pitchFamily="34" charset="0"/>
            </a:endParaRPr>
          </a:p>
        </p:txBody>
      </p:sp>
      <p:graphicFrame>
        <p:nvGraphicFramePr>
          <p:cNvPr id="4" name="Diagram 3"/>
          <p:cNvGraphicFramePr/>
          <p:nvPr>
            <p:extLst/>
          </p:nvPr>
        </p:nvGraphicFramePr>
        <p:xfrm>
          <a:off x="78480" y="2042582"/>
          <a:ext cx="12113520" cy="21203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Table 4"/>
          <p:cNvGraphicFramePr>
            <a:graphicFrameLocks noGrp="1"/>
          </p:cNvGraphicFramePr>
          <p:nvPr>
            <p:extLst/>
          </p:nvPr>
        </p:nvGraphicFramePr>
        <p:xfrm>
          <a:off x="235294" y="2825438"/>
          <a:ext cx="3316380" cy="590173"/>
        </p:xfrm>
        <a:graphic>
          <a:graphicData uri="http://schemas.openxmlformats.org/drawingml/2006/table">
            <a:tbl>
              <a:tblPr firstRow="1" bandRow="1">
                <a:tableStyleId>{5C22544A-7EE6-4342-B048-85BDC9FD1C3A}</a:tableStyleId>
              </a:tblPr>
              <a:tblGrid>
                <a:gridCol w="276365">
                  <a:extLst>
                    <a:ext uri="{9D8B030D-6E8A-4147-A177-3AD203B41FA5}">
                      <a16:colId xmlns:a16="http://schemas.microsoft.com/office/drawing/2014/main" val="2560958112"/>
                    </a:ext>
                  </a:extLst>
                </a:gridCol>
                <a:gridCol w="276365">
                  <a:extLst>
                    <a:ext uri="{9D8B030D-6E8A-4147-A177-3AD203B41FA5}">
                      <a16:colId xmlns:a16="http://schemas.microsoft.com/office/drawing/2014/main" val="784672168"/>
                    </a:ext>
                  </a:extLst>
                </a:gridCol>
                <a:gridCol w="276365">
                  <a:extLst>
                    <a:ext uri="{9D8B030D-6E8A-4147-A177-3AD203B41FA5}">
                      <a16:colId xmlns:a16="http://schemas.microsoft.com/office/drawing/2014/main" val="1062631522"/>
                    </a:ext>
                  </a:extLst>
                </a:gridCol>
                <a:gridCol w="276365">
                  <a:extLst>
                    <a:ext uri="{9D8B030D-6E8A-4147-A177-3AD203B41FA5}">
                      <a16:colId xmlns:a16="http://schemas.microsoft.com/office/drawing/2014/main" val="3563085466"/>
                    </a:ext>
                  </a:extLst>
                </a:gridCol>
                <a:gridCol w="276365">
                  <a:extLst>
                    <a:ext uri="{9D8B030D-6E8A-4147-A177-3AD203B41FA5}">
                      <a16:colId xmlns:a16="http://schemas.microsoft.com/office/drawing/2014/main" val="3022140077"/>
                    </a:ext>
                  </a:extLst>
                </a:gridCol>
                <a:gridCol w="276365">
                  <a:extLst>
                    <a:ext uri="{9D8B030D-6E8A-4147-A177-3AD203B41FA5}">
                      <a16:colId xmlns:a16="http://schemas.microsoft.com/office/drawing/2014/main" val="1241599957"/>
                    </a:ext>
                  </a:extLst>
                </a:gridCol>
                <a:gridCol w="276365">
                  <a:extLst>
                    <a:ext uri="{9D8B030D-6E8A-4147-A177-3AD203B41FA5}">
                      <a16:colId xmlns:a16="http://schemas.microsoft.com/office/drawing/2014/main" val="987876018"/>
                    </a:ext>
                  </a:extLst>
                </a:gridCol>
                <a:gridCol w="276365">
                  <a:extLst>
                    <a:ext uri="{9D8B030D-6E8A-4147-A177-3AD203B41FA5}">
                      <a16:colId xmlns:a16="http://schemas.microsoft.com/office/drawing/2014/main" val="236138775"/>
                    </a:ext>
                  </a:extLst>
                </a:gridCol>
                <a:gridCol w="276365">
                  <a:extLst>
                    <a:ext uri="{9D8B030D-6E8A-4147-A177-3AD203B41FA5}">
                      <a16:colId xmlns:a16="http://schemas.microsoft.com/office/drawing/2014/main" val="3786909513"/>
                    </a:ext>
                  </a:extLst>
                </a:gridCol>
                <a:gridCol w="276365">
                  <a:extLst>
                    <a:ext uri="{9D8B030D-6E8A-4147-A177-3AD203B41FA5}">
                      <a16:colId xmlns:a16="http://schemas.microsoft.com/office/drawing/2014/main" val="2168477647"/>
                    </a:ext>
                  </a:extLst>
                </a:gridCol>
                <a:gridCol w="276365">
                  <a:extLst>
                    <a:ext uri="{9D8B030D-6E8A-4147-A177-3AD203B41FA5}">
                      <a16:colId xmlns:a16="http://schemas.microsoft.com/office/drawing/2014/main" val="2918737749"/>
                    </a:ext>
                  </a:extLst>
                </a:gridCol>
                <a:gridCol w="276365">
                  <a:extLst>
                    <a:ext uri="{9D8B030D-6E8A-4147-A177-3AD203B41FA5}">
                      <a16:colId xmlns:a16="http://schemas.microsoft.com/office/drawing/2014/main" val="2200925181"/>
                    </a:ext>
                  </a:extLst>
                </a:gridCol>
              </a:tblGrid>
              <a:tr h="590173">
                <a:tc>
                  <a:txBody>
                    <a:bodyPr/>
                    <a:lstStyle/>
                    <a:p>
                      <a:pPr algn="ctr"/>
                      <a:r>
                        <a:rPr lang="en-US" dirty="0" smtClean="0"/>
                        <a:t>Jan</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472C4"/>
                    </a:solidFill>
                  </a:tcPr>
                </a:tc>
                <a:tc>
                  <a:txBody>
                    <a:bodyPr/>
                    <a:lstStyle/>
                    <a:p>
                      <a:pPr algn="ctr"/>
                      <a:r>
                        <a:rPr lang="en-US" dirty="0" smtClean="0"/>
                        <a:t>Feb </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472C4"/>
                    </a:solidFill>
                  </a:tcPr>
                </a:tc>
                <a:tc>
                  <a:txBody>
                    <a:bodyPr/>
                    <a:lstStyle/>
                    <a:p>
                      <a:pPr algn="ctr"/>
                      <a:r>
                        <a:rPr lang="en-US" dirty="0" smtClean="0"/>
                        <a:t>Mar</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472C4"/>
                    </a:solidFill>
                  </a:tcPr>
                </a:tc>
                <a:tc>
                  <a:txBody>
                    <a:bodyPr/>
                    <a:lstStyle/>
                    <a:p>
                      <a:pPr algn="ctr"/>
                      <a:r>
                        <a:rPr lang="en-US" dirty="0" smtClean="0"/>
                        <a:t>Apr</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472C4"/>
                    </a:solidFill>
                  </a:tcPr>
                </a:tc>
                <a:tc>
                  <a:txBody>
                    <a:bodyPr/>
                    <a:lstStyle/>
                    <a:p>
                      <a:pPr algn="ctr"/>
                      <a:r>
                        <a:rPr lang="en-US" dirty="0" smtClean="0"/>
                        <a:t>May</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472C4"/>
                    </a:solidFill>
                  </a:tcPr>
                </a:tc>
                <a:tc>
                  <a:txBody>
                    <a:bodyPr/>
                    <a:lstStyle/>
                    <a:p>
                      <a:pPr algn="ctr"/>
                      <a:r>
                        <a:rPr lang="en-US" dirty="0" smtClean="0"/>
                        <a:t>Jun</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472C4"/>
                    </a:solidFill>
                  </a:tcPr>
                </a:tc>
                <a:tc>
                  <a:txBody>
                    <a:bodyPr/>
                    <a:lstStyle/>
                    <a:p>
                      <a:pPr algn="ctr"/>
                      <a:r>
                        <a:rPr lang="en-US" dirty="0" smtClean="0"/>
                        <a:t>Jul</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472C4"/>
                    </a:solidFill>
                  </a:tcPr>
                </a:tc>
                <a:tc>
                  <a:txBody>
                    <a:bodyPr/>
                    <a:lstStyle/>
                    <a:p>
                      <a:pPr algn="ctr"/>
                      <a:r>
                        <a:rPr lang="en-US" dirty="0" smtClean="0"/>
                        <a:t>Aug</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472C4"/>
                    </a:solidFill>
                  </a:tcPr>
                </a:tc>
                <a:tc>
                  <a:txBody>
                    <a:bodyPr/>
                    <a:lstStyle/>
                    <a:p>
                      <a:pPr algn="ctr"/>
                      <a:r>
                        <a:rPr lang="en-US" dirty="0" smtClean="0"/>
                        <a:t>Sep</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472C4"/>
                    </a:solidFill>
                  </a:tcPr>
                </a:tc>
                <a:tc>
                  <a:txBody>
                    <a:bodyPr/>
                    <a:lstStyle/>
                    <a:p>
                      <a:pPr algn="ctr"/>
                      <a:r>
                        <a:rPr lang="en-US" dirty="0" smtClean="0"/>
                        <a:t>Oct</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472C4"/>
                    </a:solidFill>
                  </a:tcPr>
                </a:tc>
                <a:tc>
                  <a:txBody>
                    <a:bodyPr/>
                    <a:lstStyle/>
                    <a:p>
                      <a:pPr algn="ctr"/>
                      <a:r>
                        <a:rPr lang="en-US" dirty="0" smtClean="0"/>
                        <a:t>Nov</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472C4"/>
                    </a:solidFill>
                  </a:tcPr>
                </a:tc>
                <a:tc>
                  <a:txBody>
                    <a:bodyPr/>
                    <a:lstStyle/>
                    <a:p>
                      <a:pPr algn="ctr"/>
                      <a:r>
                        <a:rPr lang="en-US" dirty="0" smtClean="0"/>
                        <a:t>Dec</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3881706002"/>
                  </a:ext>
                </a:extLst>
              </a:tr>
            </a:tbl>
          </a:graphicData>
        </a:graphic>
      </p:graphicFrame>
      <p:graphicFrame>
        <p:nvGraphicFramePr>
          <p:cNvPr id="6" name="Table 5"/>
          <p:cNvGraphicFramePr>
            <a:graphicFrameLocks noGrp="1"/>
          </p:cNvGraphicFramePr>
          <p:nvPr>
            <p:extLst/>
          </p:nvPr>
        </p:nvGraphicFramePr>
        <p:xfrm>
          <a:off x="3939389" y="2840446"/>
          <a:ext cx="3316380" cy="590173"/>
        </p:xfrm>
        <a:graphic>
          <a:graphicData uri="http://schemas.openxmlformats.org/drawingml/2006/table">
            <a:tbl>
              <a:tblPr firstRow="1" bandRow="1">
                <a:tableStyleId>{5C22544A-7EE6-4342-B048-85BDC9FD1C3A}</a:tableStyleId>
              </a:tblPr>
              <a:tblGrid>
                <a:gridCol w="276365">
                  <a:extLst>
                    <a:ext uri="{9D8B030D-6E8A-4147-A177-3AD203B41FA5}">
                      <a16:colId xmlns:a16="http://schemas.microsoft.com/office/drawing/2014/main" val="2560958112"/>
                    </a:ext>
                  </a:extLst>
                </a:gridCol>
                <a:gridCol w="276365">
                  <a:extLst>
                    <a:ext uri="{9D8B030D-6E8A-4147-A177-3AD203B41FA5}">
                      <a16:colId xmlns:a16="http://schemas.microsoft.com/office/drawing/2014/main" val="784672168"/>
                    </a:ext>
                  </a:extLst>
                </a:gridCol>
                <a:gridCol w="276365">
                  <a:extLst>
                    <a:ext uri="{9D8B030D-6E8A-4147-A177-3AD203B41FA5}">
                      <a16:colId xmlns:a16="http://schemas.microsoft.com/office/drawing/2014/main" val="1062631522"/>
                    </a:ext>
                  </a:extLst>
                </a:gridCol>
                <a:gridCol w="276365">
                  <a:extLst>
                    <a:ext uri="{9D8B030D-6E8A-4147-A177-3AD203B41FA5}">
                      <a16:colId xmlns:a16="http://schemas.microsoft.com/office/drawing/2014/main" val="3563085466"/>
                    </a:ext>
                  </a:extLst>
                </a:gridCol>
                <a:gridCol w="276365">
                  <a:extLst>
                    <a:ext uri="{9D8B030D-6E8A-4147-A177-3AD203B41FA5}">
                      <a16:colId xmlns:a16="http://schemas.microsoft.com/office/drawing/2014/main" val="3022140077"/>
                    </a:ext>
                  </a:extLst>
                </a:gridCol>
                <a:gridCol w="276365">
                  <a:extLst>
                    <a:ext uri="{9D8B030D-6E8A-4147-A177-3AD203B41FA5}">
                      <a16:colId xmlns:a16="http://schemas.microsoft.com/office/drawing/2014/main" val="1241599957"/>
                    </a:ext>
                  </a:extLst>
                </a:gridCol>
                <a:gridCol w="276365">
                  <a:extLst>
                    <a:ext uri="{9D8B030D-6E8A-4147-A177-3AD203B41FA5}">
                      <a16:colId xmlns:a16="http://schemas.microsoft.com/office/drawing/2014/main" val="987876018"/>
                    </a:ext>
                  </a:extLst>
                </a:gridCol>
                <a:gridCol w="276365">
                  <a:extLst>
                    <a:ext uri="{9D8B030D-6E8A-4147-A177-3AD203B41FA5}">
                      <a16:colId xmlns:a16="http://schemas.microsoft.com/office/drawing/2014/main" val="236138775"/>
                    </a:ext>
                  </a:extLst>
                </a:gridCol>
                <a:gridCol w="276365">
                  <a:extLst>
                    <a:ext uri="{9D8B030D-6E8A-4147-A177-3AD203B41FA5}">
                      <a16:colId xmlns:a16="http://schemas.microsoft.com/office/drawing/2014/main" val="3786909513"/>
                    </a:ext>
                  </a:extLst>
                </a:gridCol>
                <a:gridCol w="276365">
                  <a:extLst>
                    <a:ext uri="{9D8B030D-6E8A-4147-A177-3AD203B41FA5}">
                      <a16:colId xmlns:a16="http://schemas.microsoft.com/office/drawing/2014/main" val="2168477647"/>
                    </a:ext>
                  </a:extLst>
                </a:gridCol>
                <a:gridCol w="276365">
                  <a:extLst>
                    <a:ext uri="{9D8B030D-6E8A-4147-A177-3AD203B41FA5}">
                      <a16:colId xmlns:a16="http://schemas.microsoft.com/office/drawing/2014/main" val="2918737749"/>
                    </a:ext>
                  </a:extLst>
                </a:gridCol>
                <a:gridCol w="276365">
                  <a:extLst>
                    <a:ext uri="{9D8B030D-6E8A-4147-A177-3AD203B41FA5}">
                      <a16:colId xmlns:a16="http://schemas.microsoft.com/office/drawing/2014/main" val="2200925181"/>
                    </a:ext>
                  </a:extLst>
                </a:gridCol>
              </a:tblGrid>
              <a:tr h="590173">
                <a:tc>
                  <a:txBody>
                    <a:bodyPr/>
                    <a:lstStyle/>
                    <a:p>
                      <a:pPr algn="ctr"/>
                      <a:r>
                        <a:rPr lang="en-US" dirty="0" smtClean="0"/>
                        <a:t>Jan</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3BB8D"/>
                    </a:solidFill>
                  </a:tcPr>
                </a:tc>
                <a:tc>
                  <a:txBody>
                    <a:bodyPr/>
                    <a:lstStyle/>
                    <a:p>
                      <a:pPr algn="ctr"/>
                      <a:r>
                        <a:rPr lang="en-US" dirty="0" smtClean="0"/>
                        <a:t>Feb </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3BB8D"/>
                    </a:solidFill>
                  </a:tcPr>
                </a:tc>
                <a:tc>
                  <a:txBody>
                    <a:bodyPr/>
                    <a:lstStyle/>
                    <a:p>
                      <a:pPr algn="ctr"/>
                      <a:r>
                        <a:rPr lang="en-US" dirty="0" smtClean="0"/>
                        <a:t>Mar</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3BB8D"/>
                    </a:solidFill>
                  </a:tcPr>
                </a:tc>
                <a:tc>
                  <a:txBody>
                    <a:bodyPr/>
                    <a:lstStyle/>
                    <a:p>
                      <a:pPr algn="ctr"/>
                      <a:r>
                        <a:rPr lang="en-US" dirty="0" smtClean="0"/>
                        <a:t>Apr</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3BB8D"/>
                    </a:solidFill>
                  </a:tcPr>
                </a:tc>
                <a:tc>
                  <a:txBody>
                    <a:bodyPr/>
                    <a:lstStyle/>
                    <a:p>
                      <a:pPr algn="ctr"/>
                      <a:r>
                        <a:rPr lang="en-US" dirty="0" smtClean="0"/>
                        <a:t>May</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3BB8D"/>
                    </a:solidFill>
                  </a:tcPr>
                </a:tc>
                <a:tc>
                  <a:txBody>
                    <a:bodyPr/>
                    <a:lstStyle/>
                    <a:p>
                      <a:pPr algn="ctr"/>
                      <a:r>
                        <a:rPr lang="en-US" dirty="0" smtClean="0"/>
                        <a:t>Jun</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3BB8D"/>
                    </a:solidFill>
                  </a:tcPr>
                </a:tc>
                <a:tc>
                  <a:txBody>
                    <a:bodyPr/>
                    <a:lstStyle/>
                    <a:p>
                      <a:pPr algn="ctr"/>
                      <a:r>
                        <a:rPr lang="en-US" dirty="0" smtClean="0"/>
                        <a:t>Jul</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3BB8D"/>
                    </a:solidFill>
                  </a:tcPr>
                </a:tc>
                <a:tc>
                  <a:txBody>
                    <a:bodyPr/>
                    <a:lstStyle/>
                    <a:p>
                      <a:pPr algn="ctr"/>
                      <a:r>
                        <a:rPr lang="en-US" dirty="0" smtClean="0"/>
                        <a:t>Aug</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3BB8D"/>
                    </a:solidFill>
                  </a:tcPr>
                </a:tc>
                <a:tc>
                  <a:txBody>
                    <a:bodyPr/>
                    <a:lstStyle/>
                    <a:p>
                      <a:pPr algn="ctr"/>
                      <a:r>
                        <a:rPr lang="en-US" dirty="0" smtClean="0"/>
                        <a:t>Sep</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3BB8D"/>
                    </a:solidFill>
                  </a:tcPr>
                </a:tc>
                <a:tc>
                  <a:txBody>
                    <a:bodyPr/>
                    <a:lstStyle/>
                    <a:p>
                      <a:pPr algn="ctr"/>
                      <a:r>
                        <a:rPr lang="en-US" dirty="0" smtClean="0"/>
                        <a:t>Oct</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3BB8D"/>
                    </a:solidFill>
                  </a:tcPr>
                </a:tc>
                <a:tc>
                  <a:txBody>
                    <a:bodyPr/>
                    <a:lstStyle/>
                    <a:p>
                      <a:pPr algn="ctr"/>
                      <a:r>
                        <a:rPr lang="en-US" dirty="0" smtClean="0"/>
                        <a:t>Nov</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3BB8D"/>
                    </a:solidFill>
                  </a:tcPr>
                </a:tc>
                <a:tc>
                  <a:txBody>
                    <a:bodyPr/>
                    <a:lstStyle/>
                    <a:p>
                      <a:pPr algn="ctr"/>
                      <a:r>
                        <a:rPr lang="en-US" dirty="0" smtClean="0"/>
                        <a:t>Dec</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3BB8D"/>
                    </a:solidFill>
                  </a:tcPr>
                </a:tc>
                <a:extLst>
                  <a:ext uri="{0D108BD9-81ED-4DB2-BD59-A6C34878D82A}">
                    <a16:rowId xmlns:a16="http://schemas.microsoft.com/office/drawing/2014/main" val="3881706002"/>
                  </a:ext>
                </a:extLst>
              </a:tr>
            </a:tbl>
          </a:graphicData>
        </a:graphic>
      </p:graphicFrame>
      <p:graphicFrame>
        <p:nvGraphicFramePr>
          <p:cNvPr id="7" name="Table 6"/>
          <p:cNvGraphicFramePr>
            <a:graphicFrameLocks noGrp="1"/>
          </p:cNvGraphicFramePr>
          <p:nvPr>
            <p:extLst/>
          </p:nvPr>
        </p:nvGraphicFramePr>
        <p:xfrm>
          <a:off x="7624990" y="2834134"/>
          <a:ext cx="3296052" cy="590173"/>
        </p:xfrm>
        <a:graphic>
          <a:graphicData uri="http://schemas.openxmlformats.org/drawingml/2006/table">
            <a:tbl>
              <a:tblPr firstRow="1" bandRow="1">
                <a:tableStyleId>{5C22544A-7EE6-4342-B048-85BDC9FD1C3A}</a:tableStyleId>
              </a:tblPr>
              <a:tblGrid>
                <a:gridCol w="274671">
                  <a:extLst>
                    <a:ext uri="{9D8B030D-6E8A-4147-A177-3AD203B41FA5}">
                      <a16:colId xmlns:a16="http://schemas.microsoft.com/office/drawing/2014/main" val="2560958112"/>
                    </a:ext>
                  </a:extLst>
                </a:gridCol>
                <a:gridCol w="274671">
                  <a:extLst>
                    <a:ext uri="{9D8B030D-6E8A-4147-A177-3AD203B41FA5}">
                      <a16:colId xmlns:a16="http://schemas.microsoft.com/office/drawing/2014/main" val="784672168"/>
                    </a:ext>
                  </a:extLst>
                </a:gridCol>
                <a:gridCol w="274671">
                  <a:extLst>
                    <a:ext uri="{9D8B030D-6E8A-4147-A177-3AD203B41FA5}">
                      <a16:colId xmlns:a16="http://schemas.microsoft.com/office/drawing/2014/main" val="1062631522"/>
                    </a:ext>
                  </a:extLst>
                </a:gridCol>
                <a:gridCol w="274671">
                  <a:extLst>
                    <a:ext uri="{9D8B030D-6E8A-4147-A177-3AD203B41FA5}">
                      <a16:colId xmlns:a16="http://schemas.microsoft.com/office/drawing/2014/main" val="3563085466"/>
                    </a:ext>
                  </a:extLst>
                </a:gridCol>
                <a:gridCol w="274671">
                  <a:extLst>
                    <a:ext uri="{9D8B030D-6E8A-4147-A177-3AD203B41FA5}">
                      <a16:colId xmlns:a16="http://schemas.microsoft.com/office/drawing/2014/main" val="3022140077"/>
                    </a:ext>
                  </a:extLst>
                </a:gridCol>
                <a:gridCol w="274671">
                  <a:extLst>
                    <a:ext uri="{9D8B030D-6E8A-4147-A177-3AD203B41FA5}">
                      <a16:colId xmlns:a16="http://schemas.microsoft.com/office/drawing/2014/main" val="1241599957"/>
                    </a:ext>
                  </a:extLst>
                </a:gridCol>
                <a:gridCol w="274671">
                  <a:extLst>
                    <a:ext uri="{9D8B030D-6E8A-4147-A177-3AD203B41FA5}">
                      <a16:colId xmlns:a16="http://schemas.microsoft.com/office/drawing/2014/main" val="987876018"/>
                    </a:ext>
                  </a:extLst>
                </a:gridCol>
                <a:gridCol w="274671">
                  <a:extLst>
                    <a:ext uri="{9D8B030D-6E8A-4147-A177-3AD203B41FA5}">
                      <a16:colId xmlns:a16="http://schemas.microsoft.com/office/drawing/2014/main" val="236138775"/>
                    </a:ext>
                  </a:extLst>
                </a:gridCol>
                <a:gridCol w="274671">
                  <a:extLst>
                    <a:ext uri="{9D8B030D-6E8A-4147-A177-3AD203B41FA5}">
                      <a16:colId xmlns:a16="http://schemas.microsoft.com/office/drawing/2014/main" val="3786909513"/>
                    </a:ext>
                  </a:extLst>
                </a:gridCol>
                <a:gridCol w="274671">
                  <a:extLst>
                    <a:ext uri="{9D8B030D-6E8A-4147-A177-3AD203B41FA5}">
                      <a16:colId xmlns:a16="http://schemas.microsoft.com/office/drawing/2014/main" val="2168477647"/>
                    </a:ext>
                  </a:extLst>
                </a:gridCol>
                <a:gridCol w="274671">
                  <a:extLst>
                    <a:ext uri="{9D8B030D-6E8A-4147-A177-3AD203B41FA5}">
                      <a16:colId xmlns:a16="http://schemas.microsoft.com/office/drawing/2014/main" val="2918737749"/>
                    </a:ext>
                  </a:extLst>
                </a:gridCol>
                <a:gridCol w="274671">
                  <a:extLst>
                    <a:ext uri="{9D8B030D-6E8A-4147-A177-3AD203B41FA5}">
                      <a16:colId xmlns:a16="http://schemas.microsoft.com/office/drawing/2014/main" val="2200925181"/>
                    </a:ext>
                  </a:extLst>
                </a:gridCol>
              </a:tblGrid>
              <a:tr h="590173">
                <a:tc>
                  <a:txBody>
                    <a:bodyPr/>
                    <a:lstStyle/>
                    <a:p>
                      <a:pPr algn="ctr"/>
                      <a:r>
                        <a:rPr lang="en-US" dirty="0" smtClean="0"/>
                        <a:t>Jan</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0AD47"/>
                    </a:solidFill>
                  </a:tcPr>
                </a:tc>
                <a:tc>
                  <a:txBody>
                    <a:bodyPr/>
                    <a:lstStyle/>
                    <a:p>
                      <a:pPr algn="ctr"/>
                      <a:r>
                        <a:rPr lang="en-US" dirty="0" smtClean="0"/>
                        <a:t>Feb </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0AD47"/>
                    </a:solidFill>
                  </a:tcPr>
                </a:tc>
                <a:tc>
                  <a:txBody>
                    <a:bodyPr/>
                    <a:lstStyle/>
                    <a:p>
                      <a:pPr algn="ctr"/>
                      <a:r>
                        <a:rPr lang="en-US" dirty="0" smtClean="0"/>
                        <a:t>Mar</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0AD47"/>
                    </a:solidFill>
                  </a:tcPr>
                </a:tc>
                <a:tc>
                  <a:txBody>
                    <a:bodyPr/>
                    <a:lstStyle/>
                    <a:p>
                      <a:pPr algn="ctr"/>
                      <a:r>
                        <a:rPr lang="en-US" dirty="0" smtClean="0"/>
                        <a:t>Apr</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0AD47"/>
                    </a:solidFill>
                  </a:tcPr>
                </a:tc>
                <a:tc>
                  <a:txBody>
                    <a:bodyPr/>
                    <a:lstStyle/>
                    <a:p>
                      <a:pPr algn="ctr"/>
                      <a:r>
                        <a:rPr lang="en-US" dirty="0" smtClean="0"/>
                        <a:t>May</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0AD47"/>
                    </a:solidFill>
                  </a:tcPr>
                </a:tc>
                <a:tc>
                  <a:txBody>
                    <a:bodyPr/>
                    <a:lstStyle/>
                    <a:p>
                      <a:pPr algn="ctr"/>
                      <a:r>
                        <a:rPr lang="en-US" dirty="0" smtClean="0"/>
                        <a:t>Jun</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0AD47"/>
                    </a:solidFill>
                  </a:tcPr>
                </a:tc>
                <a:tc>
                  <a:txBody>
                    <a:bodyPr/>
                    <a:lstStyle/>
                    <a:p>
                      <a:pPr algn="ctr"/>
                      <a:r>
                        <a:rPr lang="en-US" dirty="0" smtClean="0"/>
                        <a:t>Jul</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0AD47"/>
                    </a:solidFill>
                  </a:tcPr>
                </a:tc>
                <a:tc>
                  <a:txBody>
                    <a:bodyPr/>
                    <a:lstStyle/>
                    <a:p>
                      <a:pPr algn="ctr"/>
                      <a:r>
                        <a:rPr lang="en-US" dirty="0" smtClean="0"/>
                        <a:t>Aug</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0AD47"/>
                    </a:solidFill>
                  </a:tcPr>
                </a:tc>
                <a:tc>
                  <a:txBody>
                    <a:bodyPr/>
                    <a:lstStyle/>
                    <a:p>
                      <a:pPr algn="ctr"/>
                      <a:r>
                        <a:rPr lang="en-US" dirty="0" smtClean="0"/>
                        <a:t>Sep</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0AD47"/>
                    </a:solidFill>
                  </a:tcPr>
                </a:tc>
                <a:tc>
                  <a:txBody>
                    <a:bodyPr/>
                    <a:lstStyle/>
                    <a:p>
                      <a:pPr algn="ctr"/>
                      <a:r>
                        <a:rPr lang="en-US" dirty="0" smtClean="0"/>
                        <a:t>Oct</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0AD47"/>
                    </a:solidFill>
                  </a:tcPr>
                </a:tc>
                <a:tc>
                  <a:txBody>
                    <a:bodyPr/>
                    <a:lstStyle/>
                    <a:p>
                      <a:pPr algn="ctr"/>
                      <a:r>
                        <a:rPr lang="en-US" dirty="0" smtClean="0"/>
                        <a:t>Nov</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0AD47"/>
                    </a:solidFill>
                  </a:tcPr>
                </a:tc>
                <a:tc>
                  <a:txBody>
                    <a:bodyPr/>
                    <a:lstStyle/>
                    <a:p>
                      <a:pPr algn="ctr"/>
                      <a:r>
                        <a:rPr lang="en-US" dirty="0" smtClean="0"/>
                        <a:t>Dec</a:t>
                      </a:r>
                      <a:endParaRPr lang="en-US" dirty="0"/>
                    </a:p>
                  </a:txBody>
                  <a:tcPr vert="vert27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0AD47"/>
                    </a:solidFill>
                  </a:tcPr>
                </a:tc>
                <a:extLst>
                  <a:ext uri="{0D108BD9-81ED-4DB2-BD59-A6C34878D82A}">
                    <a16:rowId xmlns:a16="http://schemas.microsoft.com/office/drawing/2014/main" val="3881706002"/>
                  </a:ext>
                </a:extLst>
              </a:tr>
            </a:tbl>
          </a:graphicData>
        </a:graphic>
      </p:graphicFrame>
      <p:sp>
        <p:nvSpPr>
          <p:cNvPr id="8" name="Down Arrow 7"/>
          <p:cNvSpPr/>
          <p:nvPr/>
        </p:nvSpPr>
        <p:spPr>
          <a:xfrm>
            <a:off x="3896314" y="3393641"/>
            <a:ext cx="339709" cy="1164659"/>
          </a:xfrm>
          <a:prstGeom prst="downArrow">
            <a:avLst>
              <a:gd name="adj1" fmla="val 28207"/>
              <a:gd name="adj2" fmla="val 52256"/>
            </a:avLst>
          </a:prstGeom>
          <a:solidFill>
            <a:schemeClr val="bg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354889" y="4568272"/>
            <a:ext cx="2847448" cy="369332"/>
          </a:xfrm>
          <a:prstGeom prst="rect">
            <a:avLst/>
          </a:prstGeom>
          <a:noFill/>
        </p:spPr>
        <p:txBody>
          <a:bodyPr wrap="square" rtlCol="0">
            <a:spAutoFit/>
          </a:bodyPr>
          <a:lstStyle/>
          <a:p>
            <a:pPr algn="r"/>
            <a:r>
              <a:rPr lang="en-US" b="1" dirty="0" smtClean="0">
                <a:solidFill>
                  <a:srgbClr val="43BB8D"/>
                </a:solidFill>
                <a:latin typeface="Trebuchet MS" panose="020B0603020202020204" pitchFamily="34" charset="0"/>
              </a:rPr>
              <a:t>ISF Workshop</a:t>
            </a:r>
          </a:p>
        </p:txBody>
      </p:sp>
      <p:sp>
        <p:nvSpPr>
          <p:cNvPr id="10" name="TextBox 9"/>
          <p:cNvSpPr txBox="1"/>
          <p:nvPr/>
        </p:nvSpPr>
        <p:spPr>
          <a:xfrm>
            <a:off x="4419599" y="4568272"/>
            <a:ext cx="3251188" cy="369332"/>
          </a:xfrm>
          <a:prstGeom prst="rect">
            <a:avLst/>
          </a:prstGeom>
          <a:noFill/>
        </p:spPr>
        <p:txBody>
          <a:bodyPr wrap="square" rtlCol="0">
            <a:spAutoFit/>
          </a:bodyPr>
          <a:lstStyle/>
          <a:p>
            <a:r>
              <a:rPr lang="en-US" b="1" dirty="0" smtClean="0">
                <a:solidFill>
                  <a:srgbClr val="43BB8D"/>
                </a:solidFill>
                <a:latin typeface="Trebuchet MS" panose="020B0603020202020204" pitchFamily="34" charset="0"/>
              </a:rPr>
              <a:t>Public Notice (Mar &amp; Nov)</a:t>
            </a:r>
          </a:p>
        </p:txBody>
      </p:sp>
      <p:sp>
        <p:nvSpPr>
          <p:cNvPr id="11" name="TextBox 10"/>
          <p:cNvSpPr txBox="1"/>
          <p:nvPr/>
        </p:nvSpPr>
        <p:spPr>
          <a:xfrm>
            <a:off x="3787537" y="1576816"/>
            <a:ext cx="3872924" cy="369332"/>
          </a:xfrm>
          <a:prstGeom prst="rect">
            <a:avLst/>
          </a:prstGeom>
          <a:noFill/>
        </p:spPr>
        <p:txBody>
          <a:bodyPr wrap="square" rtlCol="0">
            <a:spAutoFit/>
          </a:bodyPr>
          <a:lstStyle/>
          <a:p>
            <a:r>
              <a:rPr lang="en-US" b="1" dirty="0" smtClean="0">
                <a:solidFill>
                  <a:srgbClr val="43BB8D"/>
                </a:solidFill>
                <a:latin typeface="Trebuchet MS" panose="020B0603020202020204" pitchFamily="34" charset="0"/>
              </a:rPr>
              <a:t>Staff Analysis &amp; Public Outreach</a:t>
            </a:r>
          </a:p>
        </p:txBody>
      </p:sp>
      <p:sp>
        <p:nvSpPr>
          <p:cNvPr id="12" name="TextBox 11"/>
          <p:cNvSpPr txBox="1"/>
          <p:nvPr/>
        </p:nvSpPr>
        <p:spPr>
          <a:xfrm>
            <a:off x="7434150" y="1576816"/>
            <a:ext cx="3961671" cy="369332"/>
          </a:xfrm>
          <a:prstGeom prst="rect">
            <a:avLst/>
          </a:prstGeom>
          <a:noFill/>
        </p:spPr>
        <p:txBody>
          <a:bodyPr wrap="square" rtlCol="0">
            <a:spAutoFit/>
          </a:bodyPr>
          <a:lstStyle/>
          <a:p>
            <a:r>
              <a:rPr lang="en-US" b="1" dirty="0" smtClean="0">
                <a:solidFill>
                  <a:srgbClr val="70AD47"/>
                </a:solidFill>
                <a:latin typeface="Trebuchet MS" panose="020B0603020202020204" pitchFamily="34" charset="0"/>
              </a:rPr>
              <a:t>Board Decisions &amp; Hearing Process</a:t>
            </a:r>
          </a:p>
        </p:txBody>
      </p:sp>
      <p:sp>
        <p:nvSpPr>
          <p:cNvPr id="13" name="TextBox 12"/>
          <p:cNvSpPr txBox="1"/>
          <p:nvPr/>
        </p:nvSpPr>
        <p:spPr>
          <a:xfrm>
            <a:off x="11025164" y="2806054"/>
            <a:ext cx="1917720" cy="646331"/>
          </a:xfrm>
          <a:prstGeom prst="rect">
            <a:avLst/>
          </a:prstGeom>
          <a:noFill/>
        </p:spPr>
        <p:txBody>
          <a:bodyPr wrap="square" rtlCol="0">
            <a:spAutoFit/>
          </a:bodyPr>
          <a:lstStyle/>
          <a:p>
            <a:r>
              <a:rPr lang="en-US" b="1" dirty="0" smtClean="0">
                <a:solidFill>
                  <a:schemeClr val="bg1"/>
                </a:solidFill>
                <a:latin typeface="Trebuchet MS" panose="020B0603020202020204" pitchFamily="34" charset="0"/>
              </a:rPr>
              <a:t>Water </a:t>
            </a:r>
          </a:p>
          <a:p>
            <a:r>
              <a:rPr lang="en-US" b="1" dirty="0" smtClean="0">
                <a:solidFill>
                  <a:schemeClr val="bg1"/>
                </a:solidFill>
                <a:latin typeface="Trebuchet MS" panose="020B0603020202020204" pitchFamily="34" charset="0"/>
              </a:rPr>
              <a:t>Court </a:t>
            </a:r>
          </a:p>
        </p:txBody>
      </p:sp>
      <p:sp>
        <p:nvSpPr>
          <p:cNvPr id="14" name="TextBox 13"/>
          <p:cNvSpPr txBox="1"/>
          <p:nvPr/>
        </p:nvSpPr>
        <p:spPr>
          <a:xfrm>
            <a:off x="7497266" y="5029937"/>
            <a:ext cx="1917720" cy="646331"/>
          </a:xfrm>
          <a:prstGeom prst="rect">
            <a:avLst/>
          </a:prstGeom>
          <a:noFill/>
        </p:spPr>
        <p:txBody>
          <a:bodyPr wrap="square" rtlCol="0">
            <a:spAutoFit/>
          </a:bodyPr>
          <a:lstStyle/>
          <a:p>
            <a:r>
              <a:rPr lang="en-US" b="1" dirty="0" smtClean="0">
                <a:solidFill>
                  <a:srgbClr val="70AD47"/>
                </a:solidFill>
                <a:latin typeface="Trebuchet MS" panose="020B0603020202020204" pitchFamily="34" charset="0"/>
              </a:rPr>
              <a:t>Intent to Appropriate</a:t>
            </a:r>
          </a:p>
        </p:txBody>
      </p:sp>
      <p:sp>
        <p:nvSpPr>
          <p:cNvPr id="15" name="Right Brace 14"/>
          <p:cNvSpPr/>
          <p:nvPr/>
        </p:nvSpPr>
        <p:spPr>
          <a:xfrm rot="16200000">
            <a:off x="1675144" y="606561"/>
            <a:ext cx="382126" cy="3321775"/>
          </a:xfrm>
          <a:prstGeom prst="rightBrace">
            <a:avLst>
              <a:gd name="adj1" fmla="val 8333"/>
              <a:gd name="adj2" fmla="val 50523"/>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p:cNvSpPr txBox="1"/>
          <p:nvPr/>
        </p:nvSpPr>
        <p:spPr>
          <a:xfrm>
            <a:off x="78480" y="1581895"/>
            <a:ext cx="3573259" cy="369332"/>
          </a:xfrm>
          <a:prstGeom prst="rect">
            <a:avLst/>
          </a:prstGeom>
          <a:noFill/>
        </p:spPr>
        <p:txBody>
          <a:bodyPr wrap="square" rtlCol="0">
            <a:spAutoFit/>
          </a:bodyPr>
          <a:lstStyle/>
          <a:p>
            <a:r>
              <a:rPr lang="en-US" b="1" dirty="0" smtClean="0">
                <a:solidFill>
                  <a:schemeClr val="accent1">
                    <a:lumMod val="75000"/>
                  </a:schemeClr>
                </a:solidFill>
                <a:latin typeface="Trebuchet MS" panose="020B0603020202020204" pitchFamily="34" charset="0"/>
              </a:rPr>
              <a:t>Recommendation Development</a:t>
            </a:r>
          </a:p>
        </p:txBody>
      </p:sp>
      <p:sp>
        <p:nvSpPr>
          <p:cNvPr id="17" name="Right Brace 16"/>
          <p:cNvSpPr/>
          <p:nvPr/>
        </p:nvSpPr>
        <p:spPr>
          <a:xfrm rot="16200000">
            <a:off x="5410705" y="545049"/>
            <a:ext cx="382126" cy="3444800"/>
          </a:xfrm>
          <a:prstGeom prst="rightBrace">
            <a:avLst>
              <a:gd name="adj1" fmla="val 8333"/>
              <a:gd name="adj2" fmla="val 50523"/>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ight Brace 17"/>
          <p:cNvSpPr/>
          <p:nvPr/>
        </p:nvSpPr>
        <p:spPr>
          <a:xfrm rot="16200000">
            <a:off x="9114304" y="779308"/>
            <a:ext cx="382126" cy="2976279"/>
          </a:xfrm>
          <a:prstGeom prst="rightBrace">
            <a:avLst>
              <a:gd name="adj1" fmla="val 8333"/>
              <a:gd name="adj2" fmla="val 50523"/>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p:cNvSpPr txBox="1"/>
          <p:nvPr/>
        </p:nvSpPr>
        <p:spPr>
          <a:xfrm>
            <a:off x="9772303" y="4579383"/>
            <a:ext cx="2393576" cy="1015663"/>
          </a:xfrm>
          <a:prstGeom prst="rect">
            <a:avLst/>
          </a:prstGeom>
          <a:noFill/>
        </p:spPr>
        <p:txBody>
          <a:bodyPr wrap="square" rtlCol="0">
            <a:spAutoFit/>
          </a:bodyPr>
          <a:lstStyle/>
          <a:p>
            <a:r>
              <a:rPr lang="en-US" b="1" dirty="0" smtClean="0">
                <a:solidFill>
                  <a:srgbClr val="70AD47"/>
                </a:solidFill>
                <a:latin typeface="Trebuchet MS" panose="020B0603020202020204" pitchFamily="34" charset="0"/>
              </a:rPr>
              <a:t>Hearing &amp; Final Action</a:t>
            </a:r>
          </a:p>
          <a:p>
            <a:r>
              <a:rPr lang="en-US" sz="1200" dirty="0" smtClean="0">
                <a:solidFill>
                  <a:srgbClr val="70AD47"/>
                </a:solidFill>
                <a:latin typeface="Trebuchet MS" panose="020B0603020202020204" pitchFamily="34" charset="0"/>
              </a:rPr>
              <a:t>Contested </a:t>
            </a:r>
            <a:br>
              <a:rPr lang="en-US" sz="1200" dirty="0" smtClean="0">
                <a:solidFill>
                  <a:srgbClr val="70AD47"/>
                </a:solidFill>
                <a:latin typeface="Trebuchet MS" panose="020B0603020202020204" pitchFamily="34" charset="0"/>
              </a:rPr>
            </a:br>
            <a:r>
              <a:rPr lang="en-US" sz="1200" dirty="0" smtClean="0">
                <a:solidFill>
                  <a:srgbClr val="70AD47"/>
                </a:solidFill>
                <a:latin typeface="Trebuchet MS" panose="020B0603020202020204" pitchFamily="34" charset="0"/>
              </a:rPr>
              <a:t>Recommendations</a:t>
            </a:r>
          </a:p>
        </p:txBody>
      </p:sp>
      <p:sp>
        <p:nvSpPr>
          <p:cNvPr id="20" name="Down Arrow 19"/>
          <p:cNvSpPr/>
          <p:nvPr/>
        </p:nvSpPr>
        <p:spPr>
          <a:xfrm>
            <a:off x="4471250" y="3393641"/>
            <a:ext cx="339709" cy="1164659"/>
          </a:xfrm>
          <a:prstGeom prst="downArrow">
            <a:avLst>
              <a:gd name="adj1" fmla="val 28207"/>
              <a:gd name="adj2" fmla="val 52256"/>
            </a:avLst>
          </a:prstGeom>
          <a:solidFill>
            <a:schemeClr val="bg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own Arrow 20"/>
          <p:cNvSpPr/>
          <p:nvPr/>
        </p:nvSpPr>
        <p:spPr>
          <a:xfrm>
            <a:off x="6677348" y="3393641"/>
            <a:ext cx="339709" cy="1164659"/>
          </a:xfrm>
          <a:prstGeom prst="downArrow">
            <a:avLst>
              <a:gd name="adj1" fmla="val 28207"/>
              <a:gd name="adj2" fmla="val 52256"/>
            </a:avLst>
          </a:prstGeom>
          <a:solidFill>
            <a:schemeClr val="bg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own Arrow 21"/>
          <p:cNvSpPr/>
          <p:nvPr/>
        </p:nvSpPr>
        <p:spPr>
          <a:xfrm>
            <a:off x="7591304" y="3391251"/>
            <a:ext cx="339709" cy="1638685"/>
          </a:xfrm>
          <a:prstGeom prst="downArrow">
            <a:avLst>
              <a:gd name="adj1" fmla="val 28207"/>
              <a:gd name="adj2" fmla="val 52256"/>
            </a:avLst>
          </a:prstGeom>
          <a:solidFill>
            <a:schemeClr val="bg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a:off x="9824712" y="3391252"/>
            <a:ext cx="339709" cy="1164659"/>
          </a:xfrm>
          <a:prstGeom prst="downArrow">
            <a:avLst>
              <a:gd name="adj1" fmla="val 28207"/>
              <a:gd name="adj2" fmla="val 52256"/>
            </a:avLst>
          </a:prstGeom>
          <a:solidFill>
            <a:schemeClr val="bg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own Arrow 23"/>
          <p:cNvSpPr/>
          <p:nvPr/>
        </p:nvSpPr>
        <p:spPr>
          <a:xfrm>
            <a:off x="8711401" y="3391252"/>
            <a:ext cx="339709" cy="358526"/>
          </a:xfrm>
          <a:prstGeom prst="downArrow">
            <a:avLst>
              <a:gd name="adj1" fmla="val 28207"/>
              <a:gd name="adj2" fmla="val 52256"/>
            </a:avLst>
          </a:prstGeom>
          <a:solidFill>
            <a:schemeClr val="bg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8477908" y="3643893"/>
            <a:ext cx="1917720" cy="738664"/>
          </a:xfrm>
          <a:prstGeom prst="rect">
            <a:avLst/>
          </a:prstGeom>
          <a:noFill/>
        </p:spPr>
        <p:txBody>
          <a:bodyPr wrap="square" rtlCol="0">
            <a:spAutoFit/>
          </a:bodyPr>
          <a:lstStyle/>
          <a:p>
            <a:r>
              <a:rPr lang="en-US" b="1" dirty="0" smtClean="0">
                <a:solidFill>
                  <a:srgbClr val="70AD47"/>
                </a:solidFill>
                <a:latin typeface="Trebuchet MS" panose="020B0603020202020204" pitchFamily="34" charset="0"/>
              </a:rPr>
              <a:t>Final Action</a:t>
            </a:r>
            <a:br>
              <a:rPr lang="en-US" b="1" dirty="0" smtClean="0">
                <a:solidFill>
                  <a:srgbClr val="70AD47"/>
                </a:solidFill>
                <a:latin typeface="Trebuchet MS" panose="020B0603020202020204" pitchFamily="34" charset="0"/>
              </a:rPr>
            </a:br>
            <a:r>
              <a:rPr lang="en-US" sz="1200" b="1" dirty="0" smtClean="0">
                <a:solidFill>
                  <a:srgbClr val="70AD47"/>
                </a:solidFill>
                <a:latin typeface="Trebuchet MS" panose="020B0603020202020204" pitchFamily="34" charset="0"/>
              </a:rPr>
              <a:t>Uncontested Recommendations</a:t>
            </a:r>
          </a:p>
        </p:txBody>
      </p:sp>
      <p:sp>
        <p:nvSpPr>
          <p:cNvPr id="26" name="TextBox 25"/>
          <p:cNvSpPr txBox="1"/>
          <p:nvPr/>
        </p:nvSpPr>
        <p:spPr>
          <a:xfrm>
            <a:off x="343482" y="5630101"/>
            <a:ext cx="11798422" cy="276999"/>
          </a:xfrm>
          <a:prstGeom prst="rect">
            <a:avLst/>
          </a:prstGeom>
          <a:noFill/>
        </p:spPr>
        <p:txBody>
          <a:bodyPr wrap="square" rtlCol="0">
            <a:spAutoFit/>
          </a:bodyPr>
          <a:lstStyle/>
          <a:p>
            <a:r>
              <a:rPr lang="en-US" sz="1200" b="1" i="1" dirty="0" smtClean="0">
                <a:solidFill>
                  <a:schemeClr val="tx1">
                    <a:lumMod val="65000"/>
                    <a:lumOff val="35000"/>
                  </a:schemeClr>
                </a:solidFill>
              </a:rPr>
              <a:t>Timeline shows typical recommendation process, but the exact dates can vary. Please see ISF Rules and CWCB website for more detailed information and important dates. </a:t>
            </a:r>
            <a:endParaRPr lang="en-US" sz="1200" b="1" i="1" dirty="0">
              <a:solidFill>
                <a:schemeClr val="tx1">
                  <a:lumMod val="65000"/>
                  <a:lumOff val="35000"/>
                </a:schemeClr>
              </a:solidFill>
            </a:endParaRPr>
          </a:p>
        </p:txBody>
      </p:sp>
      <p:sp>
        <p:nvSpPr>
          <p:cNvPr id="27" name="Down Arrow 26"/>
          <p:cNvSpPr/>
          <p:nvPr/>
        </p:nvSpPr>
        <p:spPr>
          <a:xfrm>
            <a:off x="8157831" y="3398328"/>
            <a:ext cx="339709" cy="1056064"/>
          </a:xfrm>
          <a:prstGeom prst="downArrow">
            <a:avLst>
              <a:gd name="adj1" fmla="val 28207"/>
              <a:gd name="adj2" fmla="val 52256"/>
            </a:avLst>
          </a:prstGeom>
          <a:solidFill>
            <a:schemeClr val="bg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7906414" y="4454392"/>
            <a:ext cx="2008683" cy="369332"/>
          </a:xfrm>
          <a:prstGeom prst="rect">
            <a:avLst/>
          </a:prstGeom>
          <a:noFill/>
        </p:spPr>
        <p:txBody>
          <a:bodyPr wrap="square" rtlCol="0">
            <a:spAutoFit/>
          </a:bodyPr>
          <a:lstStyle/>
          <a:p>
            <a:r>
              <a:rPr lang="en-US" b="1" dirty="0" smtClean="0">
                <a:solidFill>
                  <a:srgbClr val="70AD47"/>
                </a:solidFill>
                <a:latin typeface="Trebuchet MS" panose="020B0603020202020204" pitchFamily="34" charset="0"/>
              </a:rPr>
              <a:t>Public Comment</a:t>
            </a:r>
          </a:p>
        </p:txBody>
      </p:sp>
    </p:spTree>
    <p:extLst>
      <p:ext uri="{BB962C8B-B14F-4D97-AF65-F5344CB8AC3E}">
        <p14:creationId xmlns:p14="http://schemas.microsoft.com/office/powerpoint/2010/main" val="10184793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23708" y="498763"/>
            <a:ext cx="10554577" cy="5883564"/>
          </a:xfrm>
          <a:prstGeom prst="rect">
            <a:avLst/>
          </a:prstGeom>
        </p:spPr>
      </p:pic>
      <p:sp>
        <p:nvSpPr>
          <p:cNvPr id="2" name="Title 1"/>
          <p:cNvSpPr>
            <a:spLocks noGrp="1"/>
          </p:cNvSpPr>
          <p:nvPr>
            <p:ph type="title"/>
          </p:nvPr>
        </p:nvSpPr>
        <p:spPr>
          <a:xfrm>
            <a:off x="1828800" y="37011"/>
            <a:ext cx="8229600" cy="1143000"/>
          </a:xfrm>
        </p:spPr>
        <p:txBody>
          <a:bodyPr/>
          <a:lstStyle/>
          <a:p>
            <a:endParaRPr lang="en-US" dirty="0"/>
          </a:p>
        </p:txBody>
      </p:sp>
      <p:sp>
        <p:nvSpPr>
          <p:cNvPr id="5" name="Oval 4"/>
          <p:cNvSpPr/>
          <p:nvPr/>
        </p:nvSpPr>
        <p:spPr>
          <a:xfrm>
            <a:off x="6248400" y="2895600"/>
            <a:ext cx="1143000" cy="3048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51925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28437" y="83131"/>
            <a:ext cx="9239678" cy="6593895"/>
          </a:xfrm>
          <a:prstGeom prst="rect">
            <a:avLst/>
          </a:prstGeom>
        </p:spPr>
      </p:pic>
      <p:sp>
        <p:nvSpPr>
          <p:cNvPr id="5" name="Oval 4"/>
          <p:cNvSpPr/>
          <p:nvPr/>
        </p:nvSpPr>
        <p:spPr>
          <a:xfrm>
            <a:off x="8481291" y="5982854"/>
            <a:ext cx="1676400" cy="304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57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 name="Picture 5"/>
          <p:cNvPicPr>
            <a:picLocks noChangeAspect="1"/>
          </p:cNvPicPr>
          <p:nvPr/>
        </p:nvPicPr>
        <p:blipFill>
          <a:blip r:embed="rId2"/>
          <a:stretch>
            <a:fillRect/>
          </a:stretch>
        </p:blipFill>
        <p:spPr>
          <a:xfrm>
            <a:off x="263951" y="365125"/>
            <a:ext cx="11423745" cy="6287887"/>
          </a:xfrm>
          <a:prstGeom prst="rect">
            <a:avLst/>
          </a:prstGeom>
        </p:spPr>
      </p:pic>
    </p:spTree>
    <p:extLst>
      <p:ext uri="{BB962C8B-B14F-4D97-AF65-F5344CB8AC3E}">
        <p14:creationId xmlns:p14="http://schemas.microsoft.com/office/powerpoint/2010/main" val="20077913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93890" y="124979"/>
            <a:ext cx="9492878" cy="6506730"/>
          </a:xfrm>
          <a:prstGeom prst="rect">
            <a:avLst/>
          </a:prstGeom>
        </p:spPr>
      </p:pic>
      <p:sp>
        <p:nvSpPr>
          <p:cNvPr id="3" name="Oval 2"/>
          <p:cNvSpPr/>
          <p:nvPr/>
        </p:nvSpPr>
        <p:spPr>
          <a:xfrm>
            <a:off x="7878618" y="6160654"/>
            <a:ext cx="600364" cy="1847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490336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 name="Picture 5"/>
          <p:cNvPicPr>
            <a:picLocks noChangeAspect="1"/>
          </p:cNvPicPr>
          <p:nvPr/>
        </p:nvPicPr>
        <p:blipFill>
          <a:blip r:embed="rId2"/>
          <a:stretch>
            <a:fillRect/>
          </a:stretch>
        </p:blipFill>
        <p:spPr>
          <a:xfrm>
            <a:off x="838200" y="365125"/>
            <a:ext cx="10628127" cy="5897130"/>
          </a:xfrm>
          <a:prstGeom prst="rect">
            <a:avLst/>
          </a:prstGeom>
        </p:spPr>
      </p:pic>
    </p:spTree>
    <p:extLst>
      <p:ext uri="{BB962C8B-B14F-4D97-AF65-F5344CB8AC3E}">
        <p14:creationId xmlns:p14="http://schemas.microsoft.com/office/powerpoint/2010/main" val="37719914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965270" y="261670"/>
            <a:ext cx="10053712" cy="6317624"/>
          </a:xfrm>
          <a:prstGeom prst="rect">
            <a:avLst/>
          </a:prstGeom>
        </p:spPr>
      </p:pic>
      <p:sp>
        <p:nvSpPr>
          <p:cNvPr id="5" name="Oval 4"/>
          <p:cNvSpPr/>
          <p:nvPr/>
        </p:nvSpPr>
        <p:spPr>
          <a:xfrm>
            <a:off x="2401454" y="3131128"/>
            <a:ext cx="1136073" cy="3602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58731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977811" y="129309"/>
            <a:ext cx="9998675" cy="6493164"/>
          </a:xfrm>
          <a:prstGeom prst="rect">
            <a:avLst/>
          </a:prstGeom>
        </p:spPr>
      </p:pic>
    </p:spTree>
    <p:extLst>
      <p:ext uri="{BB962C8B-B14F-4D97-AF65-F5344CB8AC3E}">
        <p14:creationId xmlns:p14="http://schemas.microsoft.com/office/powerpoint/2010/main" val="17707367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690256" y="155005"/>
            <a:ext cx="8465128" cy="6640513"/>
          </a:xfrm>
          <a:prstGeom prst="rect">
            <a:avLst/>
          </a:prstGeom>
        </p:spPr>
      </p:pic>
    </p:spTree>
    <p:extLst>
      <p:ext uri="{BB962C8B-B14F-4D97-AF65-F5344CB8AC3E}">
        <p14:creationId xmlns:p14="http://schemas.microsoft.com/office/powerpoint/2010/main" val="24982225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287250" cy="9215438"/>
          </a:xfrm>
          <a:prstGeom prst="rect">
            <a:avLst/>
          </a:prstGeom>
        </p:spPr>
      </p:pic>
      <p:sp>
        <p:nvSpPr>
          <p:cNvPr id="2" name="Title 1"/>
          <p:cNvSpPr>
            <a:spLocks noGrp="1"/>
          </p:cNvSpPr>
          <p:nvPr>
            <p:ph type="title"/>
          </p:nvPr>
        </p:nvSpPr>
        <p:spPr>
          <a:xfrm>
            <a:off x="1647825" y="5526564"/>
            <a:ext cx="8991600" cy="1143000"/>
          </a:xfrm>
        </p:spPr>
        <p:txBody>
          <a:bodyPr>
            <a:normAutofit/>
          </a:bodyPr>
          <a:lstStyle/>
          <a:p>
            <a:pPr algn="ctr"/>
            <a:r>
              <a:rPr lang="en-US" b="1" dirty="0" smtClean="0">
                <a:ln w="10160">
                  <a:solidFill>
                    <a:schemeClr val="accent5"/>
                  </a:solidFill>
                  <a:prstDash val="solid"/>
                </a:ln>
                <a:solidFill>
                  <a:schemeClr val="bg1"/>
                </a:solidFill>
              </a:rPr>
              <a:t>Questions/Concerns/Comments?</a:t>
            </a:r>
            <a:endParaRPr lang="en-US" b="1" dirty="0">
              <a:ln w="10160">
                <a:solidFill>
                  <a:schemeClr val="accent5"/>
                </a:solidFill>
                <a:prstDash val="solid"/>
              </a:ln>
              <a:solidFill>
                <a:schemeClr val="bg1"/>
              </a:solidFill>
            </a:endParaRPr>
          </a:p>
        </p:txBody>
      </p:sp>
      <p:sp>
        <p:nvSpPr>
          <p:cNvPr id="4" name="TextBox 3"/>
          <p:cNvSpPr txBox="1"/>
          <p:nvPr/>
        </p:nvSpPr>
        <p:spPr>
          <a:xfrm>
            <a:off x="3074670" y="2351612"/>
            <a:ext cx="5808386" cy="1815882"/>
          </a:xfrm>
          <a:prstGeom prst="rect">
            <a:avLst/>
          </a:prstGeom>
          <a:noFill/>
          <a:effectLst>
            <a:innerShdw blurRad="63500" dist="50800" dir="5400000">
              <a:prstClr val="black">
                <a:alpha val="50000"/>
              </a:prstClr>
            </a:innerShdw>
          </a:effectLst>
        </p:spPr>
        <p:txBody>
          <a:bodyPr wrap="square" rtlCol="0">
            <a:spAutoFit/>
          </a:bodyPr>
          <a:lstStyle/>
          <a:p>
            <a:pPr algn="ctr" fontAlgn="base">
              <a:spcBef>
                <a:spcPct val="0"/>
              </a:spcBef>
              <a:spcAft>
                <a:spcPct val="0"/>
              </a:spcAft>
              <a:defRPr/>
            </a:pPr>
            <a:r>
              <a:rPr lang="en-US" sz="2800" b="1" dirty="0">
                <a:solidFill>
                  <a:schemeClr val="bg1">
                    <a:lumMod val="95000"/>
                  </a:schemeClr>
                </a:solidFill>
                <a:effectLst>
                  <a:outerShdw blurRad="50800" dist="38100" dir="2700000" algn="tl" rotWithShape="0">
                    <a:prstClr val="black">
                      <a:alpha val="40000"/>
                    </a:prstClr>
                  </a:outerShdw>
                </a:effectLst>
                <a:latin typeface="Calibri"/>
              </a:rPr>
              <a:t>Robert Viehl</a:t>
            </a:r>
          </a:p>
          <a:p>
            <a:pPr algn="ctr" fontAlgn="base">
              <a:spcBef>
                <a:spcPct val="0"/>
              </a:spcBef>
              <a:spcAft>
                <a:spcPct val="0"/>
              </a:spcAft>
              <a:defRPr/>
            </a:pPr>
            <a:r>
              <a:rPr lang="en-US" sz="2800" b="1" dirty="0">
                <a:solidFill>
                  <a:schemeClr val="bg1">
                    <a:lumMod val="95000"/>
                  </a:schemeClr>
                </a:solidFill>
                <a:effectLst>
                  <a:outerShdw blurRad="50800" dist="38100" dir="2700000" algn="tl" rotWithShape="0">
                    <a:prstClr val="black">
                      <a:alpha val="40000"/>
                    </a:prstClr>
                  </a:outerShdw>
                </a:effectLst>
                <a:latin typeface="Calibri"/>
              </a:rPr>
              <a:t>CWCB Water Resource Specialist</a:t>
            </a:r>
          </a:p>
          <a:p>
            <a:pPr algn="ctr" fontAlgn="base">
              <a:spcBef>
                <a:spcPct val="0"/>
              </a:spcBef>
              <a:spcAft>
                <a:spcPct val="0"/>
              </a:spcAft>
              <a:defRPr/>
            </a:pPr>
            <a:r>
              <a:rPr lang="en-US" sz="2800" b="1" dirty="0">
                <a:solidFill>
                  <a:schemeClr val="bg1">
                    <a:lumMod val="95000"/>
                  </a:schemeClr>
                </a:solidFill>
                <a:effectLst>
                  <a:outerShdw blurRad="50800" dist="38100" dir="2700000" algn="tl" rotWithShape="0">
                    <a:prstClr val="black">
                      <a:alpha val="40000"/>
                    </a:prstClr>
                  </a:outerShdw>
                </a:effectLst>
                <a:latin typeface="Calibri"/>
              </a:rPr>
              <a:t>303-866-3441</a:t>
            </a:r>
          </a:p>
          <a:p>
            <a:pPr algn="ctr" fontAlgn="base">
              <a:spcBef>
                <a:spcPct val="0"/>
              </a:spcBef>
              <a:spcAft>
                <a:spcPct val="0"/>
              </a:spcAft>
              <a:defRPr/>
            </a:pPr>
            <a:r>
              <a:rPr lang="en-US" sz="2800" b="1" dirty="0">
                <a:solidFill>
                  <a:schemeClr val="bg1">
                    <a:lumMod val="95000"/>
                  </a:schemeClr>
                </a:solidFill>
                <a:effectLst>
                  <a:outerShdw blurRad="50800" dist="38100" dir="2700000" algn="tl" rotWithShape="0">
                    <a:prstClr val="black">
                      <a:alpha val="40000"/>
                    </a:prstClr>
                  </a:outerShdw>
                </a:effectLst>
                <a:latin typeface="Calibri"/>
              </a:rPr>
              <a:t>rob.viehl@state.co.us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3465" y="457201"/>
            <a:ext cx="3032766" cy="1289307"/>
          </a:xfrm>
          <a:prstGeom prst="rect">
            <a:avLst/>
          </a:prstGeom>
        </p:spPr>
      </p:pic>
    </p:spTree>
    <p:extLst>
      <p:ext uri="{BB962C8B-B14F-4D97-AF65-F5344CB8AC3E}">
        <p14:creationId xmlns:p14="http://schemas.microsoft.com/office/powerpoint/2010/main" val="19494895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806CAA9-119B-4A77-9553-72052E593AC3}" vid="{8A006897-846C-4EBC-BA27-39FBA52E19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CWCB Powerpoint Template 1</Template>
  <TotalTime>808</TotalTime>
  <Words>1212</Words>
  <Application>Microsoft Office PowerPoint</Application>
  <PresentationFormat>Widescreen</PresentationFormat>
  <Paragraphs>234</Paragraphs>
  <Slides>31</Slides>
  <Notes>9</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42" baseType="lpstr">
      <vt:lpstr>Arial</vt:lpstr>
      <vt:lpstr>Arial Narrow</vt:lpstr>
      <vt:lpstr>Calibri</vt:lpstr>
      <vt:lpstr>Calibri Light</vt:lpstr>
      <vt:lpstr>Century Gothic</vt:lpstr>
      <vt:lpstr>Comic Sans MS</vt:lpstr>
      <vt:lpstr>Rockwell</vt:lpstr>
      <vt:lpstr>Trebuchet MS</vt:lpstr>
      <vt:lpstr>Wingdings</vt:lpstr>
      <vt:lpstr>Office Theme</vt:lpstr>
      <vt:lpstr>Worksheet</vt:lpstr>
      <vt:lpstr>PowerPoint Presentation</vt:lpstr>
      <vt:lpstr>ISF Workshop Agenda</vt:lpstr>
      <vt:lpstr>Program History</vt:lpstr>
      <vt:lpstr>Colorado’s Legislature Weighs In </vt:lpstr>
      <vt:lpstr>In 1973, the Colorado Legislature established the  Instream Flow Program with the passage of Senate Bill 97:</vt:lpstr>
      <vt:lpstr>What did the ISF legislation establish?</vt:lpstr>
      <vt:lpstr>ISF Program Statistics</vt:lpstr>
      <vt:lpstr>PowerPoint Presentation</vt:lpstr>
      <vt:lpstr>Required Board Findings </vt:lpstr>
      <vt:lpstr>PowerPoint Presentation</vt:lpstr>
      <vt:lpstr>PowerPoint Presentation</vt:lpstr>
      <vt:lpstr>Biological R2CROSS recommendation based on maintaining hydraulic parameters related to stream habitat preferences for fish.  3 of 3 required for summer flow;  2 of 3 required for winter flow    Many original R2Cross recommendations were based solely on 2 of 3 </vt:lpstr>
      <vt:lpstr>PowerPoint Presentation</vt:lpstr>
      <vt:lpstr>WHAT DOES AN ISF LOOK LIKE?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ISF TIMELINE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Questions/Concerns/Comments?</vt:lpstr>
    </vt:vector>
  </TitlesOfParts>
  <Company>DNR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Leonard, Sara</dc:creator>
  <cp:lastModifiedBy>Viehl, Rob</cp:lastModifiedBy>
  <cp:revision>60</cp:revision>
  <dcterms:created xsi:type="dcterms:W3CDTF">2020-02-14T19:55:00Z</dcterms:created>
  <dcterms:modified xsi:type="dcterms:W3CDTF">2021-01-26T16:47:57Z</dcterms:modified>
</cp:coreProperties>
</file>