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275" r:id="rId3"/>
    <p:sldId id="276" r:id="rId4"/>
    <p:sldId id="277" r:id="rId5"/>
    <p:sldId id="280" r:id="rId6"/>
    <p:sldId id="279" r:id="rId7"/>
    <p:sldId id="259" r:id="rId8"/>
    <p:sldId id="260" r:id="rId9"/>
    <p:sldId id="261" r:id="rId10"/>
    <p:sldId id="262" r:id="rId11"/>
    <p:sldId id="264" r:id="rId12"/>
    <p:sldId id="265" r:id="rId13"/>
    <p:sldId id="281" r:id="rId14"/>
    <p:sldId id="274" r:id="rId15"/>
    <p:sldId id="266" r:id="rId16"/>
    <p:sldId id="282" r:id="rId17"/>
    <p:sldId id="283" r:id="rId18"/>
    <p:sldId id="270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87" autoAdjust="0"/>
    <p:restoredTop sz="94655" autoAdjust="0"/>
  </p:normalViewPr>
  <p:slideViewPr>
    <p:cSldViewPr snapToGrid="0" snapToObjects="1">
      <p:cViewPr varScale="1">
        <p:scale>
          <a:sx n="71" d="100"/>
          <a:sy n="71" d="100"/>
        </p:scale>
        <p:origin x="-150" y="-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7A305-888C-D944-8554-708B10B54A80}" type="datetimeFigureOut">
              <a:rPr lang="en-US" smtClean="0"/>
              <a:pPr/>
              <a:t>8/28/2017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21BB2B-C048-D044-8846-4B70919887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68941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1BB2B-C048-D044-8846-4B709198874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1BB2B-C048-D044-8846-4B709198874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1BB2B-C048-D044-8846-4B709198874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1BB2B-C048-D044-8846-4B709198874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1BB2B-C048-D044-8846-4B709198874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1BB2B-C048-D044-8846-4B709198874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1BB2B-C048-D044-8846-4B709198874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1BB2B-C048-D044-8846-4B709198874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1BB2B-C048-D044-8846-4B709198874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1BB2B-C048-D044-8846-4B709198874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1BB2B-C048-D044-8846-4B709198874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1BB2B-C048-D044-8846-4B709198874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1BB2B-C048-D044-8846-4B709198874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1BB2B-C048-D044-8846-4B709198874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1BB2B-C048-D044-8846-4B709198874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1BB2B-C048-D044-8846-4B709198874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1BB2B-C048-D044-8846-4B709198874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1BB2B-C048-D044-8846-4B709198874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1BB2B-C048-D044-8846-4B709198874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38E1-E85F-B440-869C-AA797B279499}" type="datetimeFigureOut">
              <a:rPr lang="en-US" smtClean="0"/>
              <a:pPr/>
              <a:t>8/28/2017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C1F6-0AED-E142-B46B-48360E9A60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15551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38E1-E85F-B440-869C-AA797B279499}" type="datetimeFigureOut">
              <a:rPr lang="en-US" smtClean="0"/>
              <a:pPr/>
              <a:t>8/28/2017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C1F6-0AED-E142-B46B-48360E9A60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32584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38E1-E85F-B440-869C-AA797B279499}" type="datetimeFigureOut">
              <a:rPr lang="en-US" smtClean="0"/>
              <a:pPr/>
              <a:t>8/28/2017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C1F6-0AED-E142-B46B-48360E9A60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25258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38E1-E85F-B440-869C-AA797B279499}" type="datetimeFigureOut">
              <a:rPr lang="en-US" smtClean="0"/>
              <a:pPr/>
              <a:t>8/28/2017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C1F6-0AED-E142-B46B-48360E9A60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8972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38E1-E85F-B440-869C-AA797B279499}" type="datetimeFigureOut">
              <a:rPr lang="en-US" smtClean="0"/>
              <a:pPr/>
              <a:t>8/28/2017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C1F6-0AED-E142-B46B-48360E9A60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315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38E1-E85F-B440-869C-AA797B279499}" type="datetimeFigureOut">
              <a:rPr lang="en-US" smtClean="0"/>
              <a:pPr/>
              <a:t>8/28/2017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C1F6-0AED-E142-B46B-48360E9A60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3099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38E1-E85F-B440-869C-AA797B279499}" type="datetimeFigureOut">
              <a:rPr lang="en-US" smtClean="0"/>
              <a:pPr/>
              <a:t>8/28/2017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C1F6-0AED-E142-B46B-48360E9A60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226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38E1-E85F-B440-869C-AA797B279499}" type="datetimeFigureOut">
              <a:rPr lang="en-US" smtClean="0"/>
              <a:pPr/>
              <a:t>8/28/2017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C1F6-0AED-E142-B46B-48360E9A60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9661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38E1-E85F-B440-869C-AA797B279499}" type="datetimeFigureOut">
              <a:rPr lang="en-US" smtClean="0"/>
              <a:pPr/>
              <a:t>8/28/2017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C1F6-0AED-E142-B46B-48360E9A60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0470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38E1-E85F-B440-869C-AA797B279499}" type="datetimeFigureOut">
              <a:rPr lang="en-US" smtClean="0"/>
              <a:pPr/>
              <a:t>8/28/2017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C1F6-0AED-E142-B46B-48360E9A60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31738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38E1-E85F-B440-869C-AA797B279499}" type="datetimeFigureOut">
              <a:rPr lang="en-US" smtClean="0"/>
              <a:pPr/>
              <a:t>8/28/2017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C1F6-0AED-E142-B46B-48360E9A60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5385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F38E1-E85F-B440-869C-AA797B279499}" type="datetimeFigureOut">
              <a:rPr lang="en-US" smtClean="0"/>
              <a:pPr/>
              <a:t>8/28/2017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AC1F6-0AED-E142-B46B-48360E9A60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854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855519" y="3545448"/>
            <a:ext cx="8667749" cy="1927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en-US" sz="3600" b="1" dirty="0">
                <a:solidFill>
                  <a:schemeClr val="tx1"/>
                </a:solidFill>
              </a:rPr>
              <a:t>FOREST COFFEE TRADING COMPANY 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0" y="2095130"/>
            <a:ext cx="9144000" cy="1564698"/>
          </a:xfrm>
          <a:prstGeom prst="rect">
            <a:avLst/>
          </a:prstGeom>
          <a:solidFill>
            <a:schemeClr val="tx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9747" b="86643" l="9649" r="89693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262" b="7262"/>
          <a:stretch>
            <a:fillRect/>
          </a:stretch>
        </p:blipFill>
        <p:spPr>
          <a:xfrm>
            <a:off x="3393115" y="1564191"/>
            <a:ext cx="5416669" cy="2812501"/>
          </a:xfrm>
        </p:spPr>
      </p:pic>
      <p:sp>
        <p:nvSpPr>
          <p:cNvPr id="4" name="TextBox 3"/>
          <p:cNvSpPr txBox="1"/>
          <p:nvPr/>
        </p:nvSpPr>
        <p:spPr>
          <a:xfrm>
            <a:off x="2413000" y="5472673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600" dirty="0" smtClean="0"/>
              <a:t>Mark Tebben </a:t>
            </a:r>
            <a:r>
              <a:rPr lang="mr-IN" spc="600" dirty="0" smtClean="0"/>
              <a:t>–</a:t>
            </a:r>
            <a:r>
              <a:rPr lang="en-US" spc="600" dirty="0" smtClean="0"/>
              <a:t> Production Coordinator</a:t>
            </a:r>
          </a:p>
        </p:txBody>
      </p:sp>
    </p:spTree>
    <p:extLst>
      <p:ext uri="{BB962C8B-B14F-4D97-AF65-F5344CB8AC3E}">
        <p14:creationId xmlns="" xmlns:p14="http://schemas.microsoft.com/office/powerpoint/2010/main" val="84559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065" y="652788"/>
            <a:ext cx="7451427" cy="5588570"/>
          </a:xfrm>
        </p:spPr>
      </p:pic>
    </p:spTree>
    <p:extLst>
      <p:ext uri="{BB962C8B-B14F-4D97-AF65-F5344CB8AC3E}">
        <p14:creationId xmlns="" xmlns:p14="http://schemas.microsoft.com/office/powerpoint/2010/main" val="201607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4" y="1690688"/>
            <a:ext cx="10062651" cy="3487706"/>
          </a:xfrm>
        </p:spPr>
      </p:pic>
    </p:spTree>
    <p:extLst>
      <p:ext uri="{BB962C8B-B14F-4D97-AF65-F5344CB8AC3E}">
        <p14:creationId xmlns="" xmlns:p14="http://schemas.microsoft.com/office/powerpoint/2010/main" val="35763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349" y="917949"/>
            <a:ext cx="4273574" cy="5332166"/>
          </a:xfrm>
        </p:spPr>
      </p:pic>
    </p:spTree>
    <p:extLst>
      <p:ext uri="{BB962C8B-B14F-4D97-AF65-F5344CB8AC3E}">
        <p14:creationId xmlns="" xmlns:p14="http://schemas.microsoft.com/office/powerpoint/2010/main" val="91910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928" y="968883"/>
            <a:ext cx="1518285" cy="151828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384" y="2847819"/>
            <a:ext cx="1520952" cy="15209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727" y="2847819"/>
            <a:ext cx="1520952" cy="15209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070" y="2809240"/>
            <a:ext cx="1528064" cy="15280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3525" y="2487168"/>
            <a:ext cx="1513332" cy="22422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924" y="4783905"/>
            <a:ext cx="1410208" cy="14102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262" y="4903773"/>
            <a:ext cx="1864340" cy="12090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732" y="4870842"/>
            <a:ext cx="1390555" cy="122832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417" y="4907378"/>
            <a:ext cx="1508414" cy="122529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961" y="4906022"/>
            <a:ext cx="1359408" cy="13594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623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56431" y="868743"/>
            <a:ext cx="5163503" cy="5163503"/>
          </a:xfrm>
        </p:spPr>
      </p:pic>
    </p:spTree>
    <p:extLst>
      <p:ext uri="{BB962C8B-B14F-4D97-AF65-F5344CB8AC3E}">
        <p14:creationId xmlns="" xmlns:p14="http://schemas.microsoft.com/office/powerpoint/2010/main" val="115718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66017"/>
            <a:ext cx="8229600" cy="990600"/>
          </a:xfrm>
        </p:spPr>
        <p:txBody>
          <a:bodyPr>
            <a:normAutofit/>
          </a:bodyPr>
          <a:lstStyle/>
          <a:p>
            <a:pPr algn="dist"/>
            <a:r>
              <a:rPr lang="en-US" sz="3600" b="1" dirty="0"/>
              <a:t>ABOUT FOREST COFFEE </a:t>
            </a:r>
          </a:p>
        </p:txBody>
      </p:sp>
      <p:pic>
        <p:nvPicPr>
          <p:cNvPr id="7" name="Picture 6" descr="999448_224786091042501_205246041_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972" b="34492"/>
          <a:stretch/>
        </p:blipFill>
        <p:spPr>
          <a:xfrm>
            <a:off x="1523999" y="2831394"/>
            <a:ext cx="9144000" cy="35031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46234" y="1177587"/>
            <a:ext cx="4299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0" dirty="0" smtClean="0"/>
              <a:t>Direct Trade, Wholesale</a:t>
            </a:r>
            <a:endParaRPr lang="en-US" sz="2400" spc="300" dirty="0"/>
          </a:p>
        </p:txBody>
      </p:sp>
      <p:sp>
        <p:nvSpPr>
          <p:cNvPr id="8" name="TextBox 7"/>
          <p:cNvSpPr txBox="1"/>
          <p:nvPr/>
        </p:nvSpPr>
        <p:spPr>
          <a:xfrm>
            <a:off x="3946234" y="1639252"/>
            <a:ext cx="4299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0" dirty="0" smtClean="0"/>
              <a:t>Roasting</a:t>
            </a:r>
            <a:endParaRPr lang="en-US" sz="2400" spc="300" dirty="0"/>
          </a:p>
        </p:txBody>
      </p:sp>
      <p:sp>
        <p:nvSpPr>
          <p:cNvPr id="9" name="TextBox 8"/>
          <p:cNvSpPr txBox="1"/>
          <p:nvPr/>
        </p:nvSpPr>
        <p:spPr>
          <a:xfrm>
            <a:off x="3946234" y="2089157"/>
            <a:ext cx="4299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0" dirty="0" smtClean="0"/>
              <a:t>Cold Brew</a:t>
            </a:r>
            <a:endParaRPr lang="en-US" sz="2400" spc="300" dirty="0"/>
          </a:p>
        </p:txBody>
      </p:sp>
    </p:spTree>
    <p:extLst>
      <p:ext uri="{BB962C8B-B14F-4D97-AF65-F5344CB8AC3E}">
        <p14:creationId xmlns="" xmlns:p14="http://schemas.microsoft.com/office/powerpoint/2010/main" val="156660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nail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8025" b="20004"/>
          <a:stretch/>
        </p:blipFill>
        <p:spPr>
          <a:xfrm>
            <a:off x="1524000" y="3569174"/>
            <a:ext cx="9144000" cy="255686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81200" y="266017"/>
            <a:ext cx="8229600" cy="990600"/>
          </a:xfrm>
        </p:spPr>
        <p:txBody>
          <a:bodyPr>
            <a:normAutofit/>
          </a:bodyPr>
          <a:lstStyle/>
          <a:p>
            <a:pPr algn="dist"/>
            <a:r>
              <a:rPr lang="en-US" sz="3600" b="1" dirty="0"/>
              <a:t>FOREST COFFEE COLD BREW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91933" y="1241983"/>
            <a:ext cx="5808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0" dirty="0" smtClean="0"/>
              <a:t>12oz, 16oz, 32oz bottles; 5gal kegs</a:t>
            </a:r>
            <a:endParaRPr lang="en-US" sz="2400" spc="300" dirty="0"/>
          </a:p>
        </p:txBody>
      </p:sp>
      <p:sp>
        <p:nvSpPr>
          <p:cNvPr id="7" name="TextBox 6"/>
          <p:cNvSpPr txBox="1"/>
          <p:nvPr/>
        </p:nvSpPr>
        <p:spPr>
          <a:xfrm>
            <a:off x="3191933" y="1742549"/>
            <a:ext cx="5808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0" dirty="0" smtClean="0"/>
              <a:t>250 gallons of cold brew per week</a:t>
            </a:r>
            <a:endParaRPr lang="en-US" sz="2400" spc="300" dirty="0"/>
          </a:p>
        </p:txBody>
      </p:sp>
      <p:sp>
        <p:nvSpPr>
          <p:cNvPr id="8" name="TextBox 7"/>
          <p:cNvSpPr txBox="1"/>
          <p:nvPr/>
        </p:nvSpPr>
        <p:spPr>
          <a:xfrm>
            <a:off x="3191932" y="2264115"/>
            <a:ext cx="58081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0" dirty="0" smtClean="0"/>
              <a:t>250-350 gallons of water for cleaning per week</a:t>
            </a:r>
            <a:endParaRPr lang="en-US" sz="2400" spc="300" dirty="0"/>
          </a:p>
        </p:txBody>
      </p:sp>
    </p:spTree>
    <p:extLst>
      <p:ext uri="{BB962C8B-B14F-4D97-AF65-F5344CB8AC3E}">
        <p14:creationId xmlns="" xmlns:p14="http://schemas.microsoft.com/office/powerpoint/2010/main" val="82900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nail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8025" b="20004"/>
          <a:stretch/>
        </p:blipFill>
        <p:spPr>
          <a:xfrm>
            <a:off x="1524000" y="3569174"/>
            <a:ext cx="9144000" cy="255686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81200" y="266017"/>
            <a:ext cx="8229600" cy="990600"/>
          </a:xfrm>
        </p:spPr>
        <p:txBody>
          <a:bodyPr>
            <a:normAutofit/>
          </a:bodyPr>
          <a:lstStyle/>
          <a:p>
            <a:pPr algn="dist"/>
            <a:r>
              <a:rPr lang="en-US" sz="3600" b="1" dirty="0"/>
              <a:t>FOREST COFFEE COLD BREW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0700" y="1535732"/>
            <a:ext cx="1179060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spc="300" dirty="0" smtClean="0"/>
              <a:t>Problem:</a:t>
            </a:r>
          </a:p>
          <a:p>
            <a:pPr algn="ctr"/>
            <a:endParaRPr lang="en-US" sz="3600" spc="300" dirty="0"/>
          </a:p>
          <a:p>
            <a:pPr algn="ctr"/>
            <a:r>
              <a:rPr lang="en-US" sz="3600" spc="300" dirty="0" smtClean="0"/>
              <a:t>Cleaning more than doubles our water consumption</a:t>
            </a:r>
            <a:endParaRPr lang="en-US" sz="3600" spc="300" dirty="0"/>
          </a:p>
        </p:txBody>
      </p:sp>
    </p:spTree>
    <p:extLst>
      <p:ext uri="{BB962C8B-B14F-4D97-AF65-F5344CB8AC3E}">
        <p14:creationId xmlns="" xmlns:p14="http://schemas.microsoft.com/office/powerpoint/2010/main" val="171530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73784" y="805964"/>
            <a:ext cx="56444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 smtClean="0"/>
              <a:t>TANKS AND KEGS: 180-300 gallons</a:t>
            </a:r>
          </a:p>
          <a:p>
            <a:pPr algn="ctr"/>
            <a:endParaRPr lang="en-US" sz="2400" spc="3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7090" y="1493013"/>
            <a:ext cx="4877813" cy="4877813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128" t="19540" r="17157" b="19718"/>
          <a:stretch/>
        </p:blipFill>
        <p:spPr>
          <a:xfrm rot="10800000">
            <a:off x="1253306" y="2771632"/>
            <a:ext cx="2954041" cy="3108960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1266" t="26891" r="31266" b="29935"/>
          <a:stretch/>
        </p:blipFill>
        <p:spPr>
          <a:xfrm rot="10800000">
            <a:off x="4747001" y="2771633"/>
            <a:ext cx="2697990" cy="31089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500" t="29580" r="20440" b="22047"/>
          <a:stretch/>
        </p:blipFill>
        <p:spPr>
          <a:xfrm rot="10800000">
            <a:off x="7984644" y="2771632"/>
            <a:ext cx="3840249" cy="31089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8618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91700" y="824252"/>
            <a:ext cx="40085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 smtClean="0"/>
              <a:t>FILTER BAGS: 60 gallons</a:t>
            </a:r>
          </a:p>
          <a:p>
            <a:pPr algn="ctr"/>
            <a:endParaRPr lang="en-US" sz="2400" spc="3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50243" y="2301112"/>
            <a:ext cx="2691511" cy="2691511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400189" y="2301112"/>
            <a:ext cx="2691511" cy="26915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100296" y="2301112"/>
            <a:ext cx="2691511" cy="269151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9479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75144" y="879116"/>
            <a:ext cx="46677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 smtClean="0"/>
              <a:t>MISCELLANEOUS: 10 gallons</a:t>
            </a:r>
          </a:p>
          <a:p>
            <a:pPr algn="ctr"/>
            <a:endParaRPr lang="en-US" sz="2400" spc="300" dirty="0"/>
          </a:p>
        </p:txBody>
      </p:sp>
      <p:sp>
        <p:nvSpPr>
          <p:cNvPr id="6" name="TextBox 5"/>
          <p:cNvSpPr txBox="1"/>
          <p:nvPr/>
        </p:nvSpPr>
        <p:spPr>
          <a:xfrm>
            <a:off x="2464432" y="2304288"/>
            <a:ext cx="72891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spc="300" dirty="0" smtClean="0">
                <a:latin typeface="+mj-lt"/>
              </a:rPr>
              <a:t>TOTAL CLEANING WATER USAGE:</a:t>
            </a:r>
          </a:p>
          <a:p>
            <a:pPr algn="ctr"/>
            <a:r>
              <a:rPr lang="en-US" sz="3600" b="1" spc="300" dirty="0" smtClean="0">
                <a:latin typeface="+mj-lt"/>
              </a:rPr>
              <a:t>250</a:t>
            </a:r>
            <a:r>
              <a:rPr lang="en-US" sz="3600" b="1" spc="300" dirty="0">
                <a:latin typeface="+mj-lt"/>
              </a:rPr>
              <a:t> </a:t>
            </a:r>
            <a:r>
              <a:rPr lang="mr-IN" sz="3600" b="1" spc="300" dirty="0" smtClean="0">
                <a:latin typeface="+mj-lt"/>
              </a:rPr>
              <a:t>–</a:t>
            </a:r>
            <a:r>
              <a:rPr lang="en-US" sz="3600" b="1" spc="300" smtClean="0">
                <a:latin typeface="+mj-lt"/>
              </a:rPr>
              <a:t> </a:t>
            </a:r>
            <a:r>
              <a:rPr lang="en-US" sz="3600" b="1" spc="300" smtClean="0">
                <a:latin typeface="+mj-lt"/>
              </a:rPr>
              <a:t>350 </a:t>
            </a:r>
            <a:r>
              <a:rPr lang="en-US" sz="3600" b="1" spc="300" dirty="0" smtClean="0">
                <a:latin typeface="+mj-lt"/>
              </a:rPr>
              <a:t>GALLONS</a:t>
            </a:r>
            <a:endParaRPr lang="en-US" sz="3600" b="1" spc="3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8880" y="4098792"/>
            <a:ext cx="99202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spc="300" dirty="0" smtClean="0">
                <a:latin typeface="+mj-lt"/>
              </a:rPr>
              <a:t>100 </a:t>
            </a:r>
            <a:r>
              <a:rPr lang="mr-IN" sz="3600" b="1" spc="300" dirty="0" smtClean="0">
                <a:latin typeface="+mj-lt"/>
              </a:rPr>
              <a:t>–</a:t>
            </a:r>
            <a:r>
              <a:rPr lang="en-US" sz="3600" b="1" spc="300" dirty="0" smtClean="0">
                <a:latin typeface="+mj-lt"/>
              </a:rPr>
              <a:t> 140 % OF PRODUCTION WATER USAGE</a:t>
            </a:r>
            <a:endParaRPr lang="en-US" sz="3600" b="1" spc="3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443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61169" y="789497"/>
            <a:ext cx="5480494" cy="5480494"/>
          </a:xfrm>
        </p:spPr>
      </p:pic>
    </p:spTree>
    <p:extLst>
      <p:ext uri="{BB962C8B-B14F-4D97-AF65-F5344CB8AC3E}">
        <p14:creationId xmlns="" xmlns:p14="http://schemas.microsoft.com/office/powerpoint/2010/main" val="114490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62" y="571582"/>
            <a:ext cx="7819898" cy="604264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550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414771" y="3054096"/>
            <a:ext cx="547117" cy="8199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7200" spc="300" dirty="0" smtClean="0"/>
              <a:t>=</a:t>
            </a:r>
            <a:endParaRPr lang="en-US" sz="7200" spc="3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70841" y="2082800"/>
            <a:ext cx="2836333" cy="28363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73" y="1990005"/>
            <a:ext cx="2929128" cy="29291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6622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928" y="968883"/>
            <a:ext cx="1518285" cy="151828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384" y="2847819"/>
            <a:ext cx="1520952" cy="15209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727" y="2847819"/>
            <a:ext cx="1520952" cy="15209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070" y="2809240"/>
            <a:ext cx="1528064" cy="15280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3525" y="2487168"/>
            <a:ext cx="1513332" cy="22422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924" y="4783905"/>
            <a:ext cx="1410208" cy="14102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262" y="4903773"/>
            <a:ext cx="1864340" cy="12090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732" y="4870842"/>
            <a:ext cx="1390555" cy="122832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417" y="4907378"/>
            <a:ext cx="1508414" cy="122529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961" y="4906022"/>
            <a:ext cx="1359408" cy="13594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6251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9445"/>
            <a:ext cx="10515600" cy="1325563"/>
          </a:xfrm>
        </p:spPr>
        <p:txBody>
          <a:bodyPr/>
          <a:lstStyle/>
          <a:p>
            <a:pPr algn="ctr"/>
            <a:r>
              <a:rPr lang="en-US" b="1" spc="300" dirty="0" smtClean="0"/>
              <a:t>10 million dollars +</a:t>
            </a:r>
            <a:endParaRPr lang="en-US" b="1" spc="3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0" y="1950244"/>
            <a:ext cx="6032500" cy="4102100"/>
          </a:xfrm>
        </p:spPr>
      </p:pic>
    </p:spTree>
    <p:extLst>
      <p:ext uri="{BB962C8B-B14F-4D97-AF65-F5344CB8AC3E}">
        <p14:creationId xmlns="" xmlns:p14="http://schemas.microsoft.com/office/powerpoint/2010/main" val="66221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090" t="6880" r="28235" b="43973"/>
          <a:stretch/>
        </p:blipFill>
        <p:spPr>
          <a:xfrm>
            <a:off x="2048798" y="1585710"/>
            <a:ext cx="8187945" cy="455959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42604" y="877824"/>
            <a:ext cx="52003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spc="300" smtClean="0">
                <a:latin typeface="+mj-lt"/>
              </a:rPr>
              <a:t>100 million gallons +</a:t>
            </a:r>
            <a:endParaRPr lang="en-US" sz="4000" b="1" spc="30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603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762125" y="3486668"/>
            <a:ext cx="8667749" cy="1927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en-US" sz="3600" b="1" dirty="0">
                <a:solidFill>
                  <a:schemeClr val="tx1"/>
                </a:solidFill>
              </a:rPr>
              <a:t>FOREST COFFEE TRADING COMPANY 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0" y="2095130"/>
            <a:ext cx="9144000" cy="1564698"/>
          </a:xfrm>
          <a:prstGeom prst="rect">
            <a:avLst/>
          </a:prstGeom>
          <a:solidFill>
            <a:schemeClr val="tx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9747" b="86643" l="9649" r="89693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262" b="7262"/>
          <a:stretch>
            <a:fillRect/>
          </a:stretch>
        </p:blipFill>
        <p:spPr>
          <a:xfrm>
            <a:off x="3393115" y="1564191"/>
            <a:ext cx="5416669" cy="2812501"/>
          </a:xfrm>
        </p:spPr>
      </p:pic>
      <p:sp>
        <p:nvSpPr>
          <p:cNvPr id="4" name="TextBox 3"/>
          <p:cNvSpPr txBox="1"/>
          <p:nvPr/>
        </p:nvSpPr>
        <p:spPr>
          <a:xfrm>
            <a:off x="2324100" y="5110146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600" dirty="0" smtClean="0"/>
              <a:t>Mark Tebben </a:t>
            </a:r>
            <a:r>
              <a:rPr lang="mr-IN" spc="600" dirty="0" smtClean="0"/>
              <a:t>–</a:t>
            </a:r>
            <a:r>
              <a:rPr lang="en-US" spc="600" dirty="0" smtClean="0"/>
              <a:t> Production Coordinator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24100" y="5479560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 smtClean="0"/>
              <a:t>mark@forestcoffeetrading.com</a:t>
            </a:r>
            <a:endParaRPr lang="en-US" spc="300" dirty="0" smtClean="0"/>
          </a:p>
        </p:txBody>
      </p:sp>
    </p:spTree>
    <p:extLst>
      <p:ext uri="{BB962C8B-B14F-4D97-AF65-F5344CB8AC3E}">
        <p14:creationId xmlns="" xmlns:p14="http://schemas.microsoft.com/office/powerpoint/2010/main" val="205408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1564</TotalTime>
  <Words>130</Words>
  <Application>Microsoft Office PowerPoint</Application>
  <PresentationFormat>Custom</PresentationFormat>
  <Paragraphs>45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ABOUT FOREST COFFEE </vt:lpstr>
      <vt:lpstr>FOREST COFFEE COLD BREW </vt:lpstr>
      <vt:lpstr>FOREST COFFEE COLD BREW 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10 million dollars +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Tebben</dc:creator>
  <cp:lastModifiedBy>CWCB</cp:lastModifiedBy>
  <cp:revision>41</cp:revision>
  <dcterms:created xsi:type="dcterms:W3CDTF">2017-08-17T01:58:31Z</dcterms:created>
  <dcterms:modified xsi:type="dcterms:W3CDTF">2017-08-28T19:08:00Z</dcterms:modified>
</cp:coreProperties>
</file>