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7" d="100"/>
          <a:sy n="67" d="100"/>
        </p:scale>
        <p:origin x="-2220" y="-12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.T. Wood" userId="dd1dbc0b845cfd7c" providerId="LiveId" clId="{3634BBFE-7821-4820-9FA9-1858B2714039}"/>
    <pc:docChg chg="custSel addSld modSld modMainMaster">
      <pc:chgData name="P.T. Wood" userId="dd1dbc0b845cfd7c" providerId="LiveId" clId="{3634BBFE-7821-4820-9FA9-1858B2714039}" dt="2017-08-19T22:05:04.907" v="937" actId="20577"/>
      <pc:docMkLst>
        <pc:docMk/>
      </pc:docMkLst>
      <pc:sldChg chg="addSp modSp modTransition">
        <pc:chgData name="P.T. Wood" userId="dd1dbc0b845cfd7c" providerId="LiveId" clId="{3634BBFE-7821-4820-9FA9-1858B2714039}" dt="2017-08-19T19:55:46.668" v="900" actId="2711"/>
        <pc:sldMkLst>
          <pc:docMk/>
          <pc:sldMk cId="512090881" sldId="256"/>
        </pc:sldMkLst>
        <pc:spChg chg="mod">
          <ac:chgData name="P.T. Wood" userId="dd1dbc0b845cfd7c" providerId="LiveId" clId="{3634BBFE-7821-4820-9FA9-1858B2714039}" dt="2017-08-19T19:55:46.668" v="900" actId="2711"/>
          <ac:spMkLst>
            <pc:docMk/>
            <pc:sldMk cId="512090881" sldId="256"/>
            <ac:spMk id="2" creationId="{2BDCA7A0-E818-4D7F-8DB1-712F57546AF3}"/>
          </ac:spMkLst>
        </pc:spChg>
        <pc:spChg chg="mod">
          <ac:chgData name="P.T. Wood" userId="dd1dbc0b845cfd7c" providerId="LiveId" clId="{3634BBFE-7821-4820-9FA9-1858B2714039}" dt="2017-08-19T19:55:28.301" v="899" actId="14100"/>
          <ac:spMkLst>
            <pc:docMk/>
            <pc:sldMk cId="512090881" sldId="256"/>
            <ac:spMk id="3" creationId="{319AFD4D-E0E0-4688-8898-9D1B05CFAB55}"/>
          </ac:spMkLst>
        </pc:spChg>
        <pc:picChg chg="add mod ord">
          <ac:chgData name="P.T. Wood" userId="dd1dbc0b845cfd7c" providerId="LiveId" clId="{3634BBFE-7821-4820-9FA9-1858B2714039}" dt="2017-08-19T19:33:42.976" v="774" actId="1440"/>
          <ac:picMkLst>
            <pc:docMk/>
            <pc:sldMk cId="512090881" sldId="256"/>
            <ac:picMk id="5" creationId="{D96189C9-CB99-4154-A214-6A37B91EE8C5}"/>
          </ac:picMkLst>
        </pc:picChg>
        <pc:picChg chg="add mod">
          <ac:chgData name="P.T. Wood" userId="dd1dbc0b845cfd7c" providerId="LiveId" clId="{3634BBFE-7821-4820-9FA9-1858B2714039}" dt="2017-08-19T19:33:38.358" v="773" actId="1440"/>
          <ac:picMkLst>
            <pc:docMk/>
            <pc:sldMk cId="512090881" sldId="256"/>
            <ac:picMk id="7" creationId="{51FED483-BA3F-407F-8DA3-3475F04216F7}"/>
          </ac:picMkLst>
        </pc:picChg>
      </pc:sldChg>
      <pc:sldChg chg="modSp">
        <pc:chgData name="P.T. Wood" userId="dd1dbc0b845cfd7c" providerId="LiveId" clId="{3634BBFE-7821-4820-9FA9-1858B2714039}" dt="2017-08-19T19:53:35.991" v="891" actId="2711"/>
        <pc:sldMkLst>
          <pc:docMk/>
          <pc:sldMk cId="4146134114" sldId="257"/>
        </pc:sldMkLst>
        <pc:spChg chg="mod">
          <ac:chgData name="P.T. Wood" userId="dd1dbc0b845cfd7c" providerId="LiveId" clId="{3634BBFE-7821-4820-9FA9-1858B2714039}" dt="2017-08-19T19:53:35.991" v="891" actId="2711"/>
          <ac:spMkLst>
            <pc:docMk/>
            <pc:sldMk cId="4146134114" sldId="257"/>
            <ac:spMk id="2" creationId="{095A8D3B-B091-42A9-A0F8-453F71B62E4C}"/>
          </ac:spMkLst>
        </pc:spChg>
        <pc:spChg chg="mod">
          <ac:chgData name="P.T. Wood" userId="dd1dbc0b845cfd7c" providerId="LiveId" clId="{3634BBFE-7821-4820-9FA9-1858B2714039}" dt="2017-08-19T19:52:16.839" v="886" actId="2711"/>
          <ac:spMkLst>
            <pc:docMk/>
            <pc:sldMk cId="4146134114" sldId="257"/>
            <ac:spMk id="3" creationId="{41D32200-9851-40A7-B1E9-57BE1BF545EF}"/>
          </ac:spMkLst>
        </pc:spChg>
        <pc:spChg chg="mod">
          <ac:chgData name="P.T. Wood" userId="dd1dbc0b845cfd7c" providerId="LiveId" clId="{3634BBFE-7821-4820-9FA9-1858B2714039}" dt="2017-08-19T19:52:59.786" v="888" actId="2711"/>
          <ac:spMkLst>
            <pc:docMk/>
            <pc:sldMk cId="4146134114" sldId="257"/>
            <ac:spMk id="4" creationId="{2925D2D5-4593-4AF6-A7D9-B023A23728F6}"/>
          </ac:spMkLst>
        </pc:spChg>
        <pc:spChg chg="mod">
          <ac:chgData name="P.T. Wood" userId="dd1dbc0b845cfd7c" providerId="LiveId" clId="{3634BBFE-7821-4820-9FA9-1858B2714039}" dt="2017-08-19T19:52:24.630" v="887" actId="2711"/>
          <ac:spMkLst>
            <pc:docMk/>
            <pc:sldMk cId="4146134114" sldId="257"/>
            <ac:spMk id="5" creationId="{E45458B6-B3B9-4CC8-9C21-FF703A662D2E}"/>
          </ac:spMkLst>
        </pc:spChg>
        <pc:spChg chg="mod">
          <ac:chgData name="P.T. Wood" userId="dd1dbc0b845cfd7c" providerId="LiveId" clId="{3634BBFE-7821-4820-9FA9-1858B2714039}" dt="2017-08-19T19:53:16.433" v="890" actId="113"/>
          <ac:spMkLst>
            <pc:docMk/>
            <pc:sldMk cId="4146134114" sldId="257"/>
            <ac:spMk id="6" creationId="{677ECCD5-C767-4CD8-A9FF-1C1D7F3A15AA}"/>
          </ac:spMkLst>
        </pc:spChg>
        <pc:picChg chg="mod">
          <ac:chgData name="P.T. Wood" userId="dd1dbc0b845cfd7c" providerId="LiveId" clId="{3634BBFE-7821-4820-9FA9-1858B2714039}" dt="2017-08-19T19:50:33.999" v="875" actId="1076"/>
          <ac:picMkLst>
            <pc:docMk/>
            <pc:sldMk cId="4146134114" sldId="257"/>
            <ac:picMk id="8" creationId="{7149E36B-36A7-4FFE-9D38-9A6D3804E021}"/>
          </ac:picMkLst>
        </pc:picChg>
        <pc:picChg chg="mod">
          <ac:chgData name="P.T. Wood" userId="dd1dbc0b845cfd7c" providerId="LiveId" clId="{3634BBFE-7821-4820-9FA9-1858B2714039}" dt="2017-08-19T19:08:23.740" v="55" actId="14100"/>
          <ac:picMkLst>
            <pc:docMk/>
            <pc:sldMk cId="4146134114" sldId="257"/>
            <ac:picMk id="10" creationId="{52938B17-6BD6-43EF-B3DC-CC21F7AB326F}"/>
          </ac:picMkLst>
        </pc:picChg>
        <pc:picChg chg="mod">
          <ac:chgData name="P.T. Wood" userId="dd1dbc0b845cfd7c" providerId="LiveId" clId="{3634BBFE-7821-4820-9FA9-1858B2714039}" dt="2017-08-19T19:08:31.895" v="58" actId="1076"/>
          <ac:picMkLst>
            <pc:docMk/>
            <pc:sldMk cId="4146134114" sldId="257"/>
            <ac:picMk id="12" creationId="{3B4C354F-E021-4932-8CD2-0F10DD2C7F8D}"/>
          </ac:picMkLst>
        </pc:picChg>
      </pc:sldChg>
      <pc:sldChg chg="addSp delSp modSp add">
        <pc:chgData name="P.T. Wood" userId="dd1dbc0b845cfd7c" providerId="LiveId" clId="{3634BBFE-7821-4820-9FA9-1858B2714039}" dt="2017-08-19T19:56:29.042" v="902" actId="2711"/>
        <pc:sldMkLst>
          <pc:docMk/>
          <pc:sldMk cId="260509985" sldId="258"/>
        </pc:sldMkLst>
        <pc:spChg chg="mod">
          <ac:chgData name="P.T. Wood" userId="dd1dbc0b845cfd7c" providerId="LiveId" clId="{3634BBFE-7821-4820-9FA9-1858B2714039}" dt="2017-08-19T19:56:10.243" v="901" actId="2711"/>
          <ac:spMkLst>
            <pc:docMk/>
            <pc:sldMk cId="260509985" sldId="258"/>
            <ac:spMk id="2" creationId="{50383DD8-82D6-4302-8513-DE3B8BAB254F}"/>
          </ac:spMkLst>
        </pc:spChg>
        <pc:spChg chg="mod">
          <ac:chgData name="P.T. Wood" userId="dd1dbc0b845cfd7c" providerId="LiveId" clId="{3634BBFE-7821-4820-9FA9-1858B2714039}" dt="2017-08-19T19:56:29.042" v="902" actId="2711"/>
          <ac:spMkLst>
            <pc:docMk/>
            <pc:sldMk cId="260509985" sldId="258"/>
            <ac:spMk id="3" creationId="{A01F6D55-BC14-488D-B073-1CC8B13F0D00}"/>
          </ac:spMkLst>
        </pc:spChg>
        <pc:spChg chg="del mod">
          <ac:chgData name="P.T. Wood" userId="dd1dbc0b845cfd7c" providerId="LiveId" clId="{3634BBFE-7821-4820-9FA9-1858B2714039}" dt="2017-08-19T19:18:12.115" v="350" actId="2711"/>
          <ac:spMkLst>
            <pc:docMk/>
            <pc:sldMk cId="260509985" sldId="258"/>
            <ac:spMk id="4" creationId="{57A66DB4-278C-42F1-B048-B46887112954}"/>
          </ac:spMkLst>
        </pc:spChg>
        <pc:picChg chg="add mod">
          <ac:chgData name="P.T. Wood" userId="dd1dbc0b845cfd7c" providerId="LiveId" clId="{3634BBFE-7821-4820-9FA9-1858B2714039}" dt="2017-08-19T19:33:25.044" v="772" actId="1440"/>
          <ac:picMkLst>
            <pc:docMk/>
            <pc:sldMk cId="260509985" sldId="258"/>
            <ac:picMk id="6" creationId="{D757ADAB-DA5E-42FB-93D6-25FF40D69621}"/>
          </ac:picMkLst>
        </pc:picChg>
      </pc:sldChg>
      <pc:sldChg chg="addSp delSp modSp add">
        <pc:chgData name="P.T. Wood" userId="dd1dbc0b845cfd7c" providerId="LiveId" clId="{3634BBFE-7821-4820-9FA9-1858B2714039}" dt="2017-08-19T19:57:38.419" v="909" actId="27636"/>
        <pc:sldMkLst>
          <pc:docMk/>
          <pc:sldMk cId="2489515486" sldId="259"/>
        </pc:sldMkLst>
        <pc:spChg chg="mod">
          <ac:chgData name="P.T. Wood" userId="dd1dbc0b845cfd7c" providerId="LiveId" clId="{3634BBFE-7821-4820-9FA9-1858B2714039}" dt="2017-08-19T19:56:48.189" v="903" actId="2711"/>
          <ac:spMkLst>
            <pc:docMk/>
            <pc:sldMk cId="2489515486" sldId="259"/>
            <ac:spMk id="2" creationId="{E148C941-1BDE-42C9-AFE7-3D9D36EF5E81}"/>
          </ac:spMkLst>
        </pc:spChg>
        <pc:spChg chg="del">
          <ac:chgData name="P.T. Wood" userId="dd1dbc0b845cfd7c" providerId="LiveId" clId="{3634BBFE-7821-4820-9FA9-1858B2714039}" dt="2017-08-19T19:24:54.671" v="402" actId="27636"/>
          <ac:spMkLst>
            <pc:docMk/>
            <pc:sldMk cId="2489515486" sldId="259"/>
            <ac:spMk id="3" creationId="{92F6F251-78D6-4393-9E02-442BD6CBC97C}"/>
          </ac:spMkLst>
        </pc:spChg>
        <pc:spChg chg="add mod">
          <ac:chgData name="P.T. Wood" userId="dd1dbc0b845cfd7c" providerId="LiveId" clId="{3634BBFE-7821-4820-9FA9-1858B2714039}" dt="2017-08-19T19:57:23.806" v="907" actId="14100"/>
          <ac:spMkLst>
            <pc:docMk/>
            <pc:sldMk cId="2489515486" sldId="259"/>
            <ac:spMk id="4" creationId="{D0D269E4-4348-44CD-9232-6D556A0BC745}"/>
          </ac:spMkLst>
        </pc:spChg>
        <pc:spChg chg="add mod">
          <ac:chgData name="P.T. Wood" userId="dd1dbc0b845cfd7c" providerId="LiveId" clId="{3634BBFE-7821-4820-9FA9-1858B2714039}" dt="2017-08-19T19:57:38.419" v="909" actId="27636"/>
          <ac:spMkLst>
            <pc:docMk/>
            <pc:sldMk cId="2489515486" sldId="259"/>
            <ac:spMk id="5" creationId="{8931E219-C5AF-420D-BC74-63E8549644DA}"/>
          </ac:spMkLst>
        </pc:spChg>
        <pc:picChg chg="add mod">
          <ac:chgData name="P.T. Wood" userId="dd1dbc0b845cfd7c" providerId="LiveId" clId="{3634BBFE-7821-4820-9FA9-1858B2714039}" dt="2017-08-19T19:33:09.304" v="770" actId="1440"/>
          <ac:picMkLst>
            <pc:docMk/>
            <pc:sldMk cId="2489515486" sldId="259"/>
            <ac:picMk id="7" creationId="{9C2F73DB-B542-497A-96A6-791A0DBE1BF1}"/>
          </ac:picMkLst>
        </pc:picChg>
      </pc:sldChg>
      <pc:sldChg chg="addSp delSp modSp add">
        <pc:chgData name="P.T. Wood" userId="dd1dbc0b845cfd7c" providerId="LiveId" clId="{3634BBFE-7821-4820-9FA9-1858B2714039}" dt="2017-08-19T19:57:52.155" v="910" actId="2711"/>
        <pc:sldMkLst>
          <pc:docMk/>
          <pc:sldMk cId="283113912" sldId="260"/>
        </pc:sldMkLst>
        <pc:spChg chg="del">
          <ac:chgData name="P.T. Wood" userId="dd1dbc0b845cfd7c" providerId="LiveId" clId="{3634BBFE-7821-4820-9FA9-1858B2714039}" dt="2017-08-19T19:34:04.932" v="776" actId="2711"/>
          <ac:spMkLst>
            <pc:docMk/>
            <pc:sldMk cId="283113912" sldId="260"/>
            <ac:spMk id="2" creationId="{3B0A9705-6017-4203-BADA-9EEEB146EF88}"/>
          </ac:spMkLst>
        </pc:spChg>
        <pc:spChg chg="del">
          <ac:chgData name="P.T. Wood" userId="dd1dbc0b845cfd7c" providerId="LiveId" clId="{3634BBFE-7821-4820-9FA9-1858B2714039}" dt="2017-08-19T19:34:04.932" v="776" actId="2711"/>
          <ac:spMkLst>
            <pc:docMk/>
            <pc:sldMk cId="283113912" sldId="260"/>
            <ac:spMk id="3" creationId="{C86726ED-875D-47A7-AE33-475A6362DDF7}"/>
          </ac:spMkLst>
        </pc:spChg>
        <pc:spChg chg="del">
          <ac:chgData name="P.T. Wood" userId="dd1dbc0b845cfd7c" providerId="LiveId" clId="{3634BBFE-7821-4820-9FA9-1858B2714039}" dt="2017-08-19T19:34:04.932" v="776" actId="2711"/>
          <ac:spMkLst>
            <pc:docMk/>
            <pc:sldMk cId="283113912" sldId="260"/>
            <ac:spMk id="4" creationId="{9C4E722A-B389-41A7-A5CC-81E202F77839}"/>
          </ac:spMkLst>
        </pc:spChg>
        <pc:spChg chg="add mod">
          <ac:chgData name="P.T. Wood" userId="dd1dbc0b845cfd7c" providerId="LiveId" clId="{3634BBFE-7821-4820-9FA9-1858B2714039}" dt="2017-08-19T19:57:52.155" v="910" actId="2711"/>
          <ac:spMkLst>
            <pc:docMk/>
            <pc:sldMk cId="283113912" sldId="260"/>
            <ac:spMk id="5" creationId="{72B0DB61-5590-43C1-A285-5A628C7BBC86}"/>
          </ac:spMkLst>
        </pc:spChg>
        <pc:picChg chg="add mod">
          <ac:chgData name="P.T. Wood" userId="dd1dbc0b845cfd7c" providerId="LiveId" clId="{3634BBFE-7821-4820-9FA9-1858B2714039}" dt="2017-08-19T19:36:15.888" v="824" actId="2711"/>
          <ac:picMkLst>
            <pc:docMk/>
            <pc:sldMk cId="283113912" sldId="260"/>
            <ac:picMk id="7" creationId="{9B6C49CD-7D53-4B5E-871B-0A982D11C804}"/>
          </ac:picMkLst>
        </pc:picChg>
      </pc:sldChg>
      <pc:sldChg chg="addSp modSp add">
        <pc:chgData name="P.T. Wood" userId="dd1dbc0b845cfd7c" providerId="LiveId" clId="{3634BBFE-7821-4820-9FA9-1858B2714039}" dt="2017-08-19T22:05:04.907" v="937" actId="20577"/>
        <pc:sldMkLst>
          <pc:docMk/>
          <pc:sldMk cId="3596385582" sldId="261"/>
        </pc:sldMkLst>
        <pc:spChg chg="mod">
          <ac:chgData name="P.T. Wood" userId="dd1dbc0b845cfd7c" providerId="LiveId" clId="{3634BBFE-7821-4820-9FA9-1858B2714039}" dt="2017-08-19T22:05:04.907" v="937" actId="20577"/>
          <ac:spMkLst>
            <pc:docMk/>
            <pc:sldMk cId="3596385582" sldId="261"/>
            <ac:spMk id="2" creationId="{A900724E-B63F-4C6F-AA53-666EE0E7E8F3}"/>
          </ac:spMkLst>
        </pc:spChg>
        <pc:picChg chg="add mod">
          <ac:chgData name="P.T. Wood" userId="dd1dbc0b845cfd7c" providerId="LiveId" clId="{3634BBFE-7821-4820-9FA9-1858B2714039}" dt="2017-08-19T19:44:42.914" v="858" actId="20577"/>
          <ac:picMkLst>
            <pc:docMk/>
            <pc:sldMk cId="3596385582" sldId="261"/>
            <ac:picMk id="4" creationId="{F1EF5201-2C12-48CD-BFF5-BAC54049ACEA}"/>
          </ac:picMkLst>
        </pc:picChg>
      </pc:sldChg>
      <pc:sldMasterChg chg="setBg">
        <pc:chgData name="P.T. Wood" userId="dd1dbc0b845cfd7c" providerId="LiveId" clId="{3634BBFE-7821-4820-9FA9-1858B2714039}" dt="2017-08-19T18:53:08.864" v="0" actId="20577"/>
        <pc:sldMasterMkLst>
          <pc:docMk/>
          <pc:sldMasterMk cId="0" sldId="2147483648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05AA7-A887-4764-890A-43749764AA3A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1C259-D773-462E-88FC-2B786BF46CE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1C259-D773-462E-88FC-2B786BF46CE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1C259-D773-462E-88FC-2B786BF46C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1C259-D773-462E-88FC-2B786BF46CED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1C259-D773-462E-88FC-2B786BF46CED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1C259-D773-462E-88FC-2B786BF46CED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1C259-D773-462E-88FC-2B786BF46CED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1C259-D773-462E-88FC-2B786BF46CED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vessel, barrel, outdoor, sitting&#10;&#10;Description generated with very high confidence">
            <a:extLst>
              <a:ext uri="{FF2B5EF4-FFF2-40B4-BE49-F238E27FC236}">
                <a16:creationId xmlns:a16="http://schemas.microsoft.com/office/drawing/2014/main" xmlns="" id="{D96189C9-CB99-4154-A214-6A37B91EE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2" y="3458095"/>
            <a:ext cx="32004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CA7A0-E818-4D7F-8DB1-712F57546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1" y="2172928"/>
            <a:ext cx="10323001" cy="2035277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Wood’s High Mountain Distillery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19AFD4D-E0E0-4688-8898-9D1B05CFA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4206" y="4208205"/>
            <a:ext cx="9026012" cy="1049594"/>
          </a:xfrm>
        </p:spPr>
        <p:txBody>
          <a:bodyPr/>
          <a:lstStyle/>
          <a:p>
            <a:r>
              <a:rPr lang="en-US" i="1" dirty="0">
                <a:latin typeface="Baskerville Old Face" panose="02020602080505020303" pitchFamily="18" charset="0"/>
              </a:rPr>
              <a:t>Process and waste water problem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1FED483-BA3F-407F-8DA3-3475F0421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543" y="124692"/>
            <a:ext cx="5017624" cy="2651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1209088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5A8D3B-B091-42A9-A0F8-453F71B62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99753"/>
            <a:ext cx="10364451" cy="881149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Two problems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1D32200-9851-40A7-B1E9-57BE1BF54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328" y="1354960"/>
            <a:ext cx="4873474" cy="581905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925D2D5-4593-4AF6-A7D9-B023A23728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36866"/>
            <a:ext cx="5106027" cy="1230283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Hundreds of gallons of clean warm to hot potable water down the drain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45458B6-B3B9-4CC8-9C21-FF703A662D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6423" y="1429790"/>
            <a:ext cx="4881804" cy="507076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Waste water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77ECCD5-C767-4CD8-A9FF-1C1D7F3A15A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72200" y="1936866"/>
            <a:ext cx="5105401" cy="1878676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Stillage-</a:t>
            </a:r>
            <a:r>
              <a:rPr lang="en-US" sz="1600" i="1" dirty="0">
                <a:latin typeface="Baskerville Old Face" panose="02020602080505020303" pitchFamily="18" charset="0"/>
              </a:rPr>
              <a:t>high bod-high </a:t>
            </a:r>
            <a:r>
              <a:rPr lang="en-US" sz="1600" i="1" dirty="0" err="1">
                <a:latin typeface="Baskerville Old Face" panose="02020602080505020303" pitchFamily="18" charset="0"/>
              </a:rPr>
              <a:t>tss</a:t>
            </a:r>
            <a:r>
              <a:rPr lang="en-US" sz="1600" i="1" dirty="0">
                <a:latin typeface="Baskerville Old Face" panose="02020602080505020303" pitchFamily="18" charset="0"/>
              </a:rPr>
              <a:t>-low </a:t>
            </a:r>
            <a:r>
              <a:rPr lang="en-US" sz="1600" i="1" dirty="0" err="1">
                <a:latin typeface="Baskerville Old Face" panose="02020602080505020303" pitchFamily="18" charset="0"/>
              </a:rPr>
              <a:t>ph</a:t>
            </a:r>
            <a:r>
              <a:rPr lang="en-US" sz="1600" i="1" dirty="0">
                <a:latin typeface="Baskerville Old Face" panose="02020602080505020303" pitchFamily="18" charset="0"/>
              </a:rPr>
              <a:t> possible alcohol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Cleaning</a:t>
            </a: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water-</a:t>
            </a:r>
            <a:r>
              <a:rPr lang="en-US" sz="1600" i="1" dirty="0">
                <a:latin typeface="Baskerville Old Face" panose="02020602080505020303" pitchFamily="18" charset="0"/>
              </a:rPr>
              <a:t>Chemicals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Heads &amp;tails </a:t>
            </a:r>
            <a:r>
              <a:rPr lang="en-US" sz="1600" i="1" dirty="0">
                <a:latin typeface="Baskerville Old Face" panose="02020602080505020303" pitchFamily="18" charset="0"/>
              </a:rPr>
              <a:t>High alcohol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149E36B-36A7-4FFE-9D38-9A6D3804E0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932" t="-157196" r="6932" b="157196"/>
          <a:stretch/>
        </p:blipFill>
        <p:spPr>
          <a:xfrm>
            <a:off x="1286432" y="-40664"/>
            <a:ext cx="3354742" cy="11619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2938B17-6BD6-43EF-B3DC-CC21F7AB3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474" y="3100647"/>
            <a:ext cx="2999522" cy="3383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A large waterfall over a body of water&#10;&#10;Description generated with very high confidence">
            <a:extLst>
              <a:ext uri="{FF2B5EF4-FFF2-40B4-BE49-F238E27FC236}">
                <a16:creationId xmlns:a16="http://schemas.microsoft.com/office/drawing/2014/main" xmlns="" id="{3B4C354F-E021-4932-8CD2-0F10DD2C7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107" y="3757353"/>
            <a:ext cx="2926080" cy="2926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46134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383DD8-82D6-4302-8513-DE3B8BAB2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The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1F6D55-BC14-488D-B073-1CC8B13F0D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237644" cy="342410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Baskerville Old Face" panose="02020602080505020303" pitchFamily="18" charset="0"/>
              </a:rPr>
              <a:t>1400 Craft distilleries in us and growing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Most are small less than 2000 cases (9l)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Lacking or rudimentary treatment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On average Distilleries use about 11 gallons of water to 1 gallon of spirit</a:t>
            </a:r>
          </a:p>
        </p:txBody>
      </p:sp>
      <p:pic>
        <p:nvPicPr>
          <p:cNvPr id="6" name="Picture 5" descr="A glass of whiskey on a table&#10;&#10;Description generated with high confidence">
            <a:extLst>
              <a:ext uri="{FF2B5EF4-FFF2-40B4-BE49-F238E27FC236}">
                <a16:creationId xmlns:a16="http://schemas.microsoft.com/office/drawing/2014/main" xmlns="" id="{D757ADAB-DA5E-42FB-93D6-25FF40D69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011" y="1976025"/>
            <a:ext cx="5608320" cy="4206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050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48C941-1BDE-42C9-AFE7-3D9D36EF5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08066"/>
            <a:ext cx="10364451" cy="1755024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Existing Solutions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process water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0D269E4-4348-44CD-9232-6D556A0BC74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46020" y="1863090"/>
            <a:ext cx="7360920" cy="1478627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Use for next mash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Heat exchangers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Glycol chiller instead of water </a:t>
            </a:r>
          </a:p>
        </p:txBody>
      </p:sp>
      <p:pic>
        <p:nvPicPr>
          <p:cNvPr id="7" name="Picture 6" descr="A picture containing indoor, kitchen, wall, floor&#10;&#10;Description generated with very high confidence">
            <a:extLst>
              <a:ext uri="{FF2B5EF4-FFF2-40B4-BE49-F238E27FC236}">
                <a16:creationId xmlns:a16="http://schemas.microsoft.com/office/drawing/2014/main" xmlns="" id="{9C2F73DB-B542-497A-96A6-791A0DBE1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043" y="3341717"/>
            <a:ext cx="4927913" cy="3291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89515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2521DE64-3D88-4899-B4C6-FDAFCA2DB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82737"/>
            <a:ext cx="10364451" cy="1574613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Existing Solutions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Dirty water</a:t>
            </a:r>
            <a:r>
              <a:rPr lang="en-US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F6E204E-1E0A-4A96-BD03-064232447A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1657350"/>
            <a:ext cx="3315325" cy="27317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latin typeface="Baskerville Old Face" panose="02020602080505020303" pitchFamily="18" charset="0"/>
              </a:rPr>
              <a:t>Waste water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Sewer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Landfill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Feed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composting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20793F23-93AE-4A35-AC22-259E274CAB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12250" y="1657351"/>
            <a:ext cx="4074949" cy="260604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Baskerville Old Face" panose="02020602080505020303" pitchFamily="18" charset="0"/>
              </a:rPr>
              <a:t>Waste to energy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Solid fuel boiler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Anaerobic digesters 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wet gasification</a:t>
            </a:r>
          </a:p>
          <a:p>
            <a:endParaRPr lang="en-US" dirty="0"/>
          </a:p>
        </p:txBody>
      </p:sp>
      <p:pic>
        <p:nvPicPr>
          <p:cNvPr id="11" name="Picture 10" descr="A close up of a barrel&#10;&#10;Description generated with high confidence">
            <a:extLst>
              <a:ext uri="{FF2B5EF4-FFF2-40B4-BE49-F238E27FC236}">
                <a16:creationId xmlns:a16="http://schemas.microsoft.com/office/drawing/2014/main" xmlns="" id="{703D3F6E-EA30-43FE-982D-8B1BC0A0E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1750" y="2214694"/>
            <a:ext cx="3749040" cy="3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284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72B0DB61-5590-43C1-A285-5A628C7BB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186773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An actual Solution</a:t>
            </a:r>
          </a:p>
        </p:txBody>
      </p:sp>
      <p:pic>
        <p:nvPicPr>
          <p:cNvPr id="7" name="Picture 6" descr="A picture containing building, outdoor, lots&#10;&#10;Description generated with high confidence">
            <a:extLst>
              <a:ext uri="{FF2B5EF4-FFF2-40B4-BE49-F238E27FC236}">
                <a16:creationId xmlns:a16="http://schemas.microsoft.com/office/drawing/2014/main" xmlns="" id="{9B6C49CD-7D53-4B5E-871B-0A982D11C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105320"/>
            <a:ext cx="5486400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3113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00724E-B63F-4C6F-AA53-666EE0E7E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031131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Why solve this? because of this!</a:t>
            </a:r>
            <a:endParaRPr lang="en-US" dirty="0"/>
          </a:p>
        </p:txBody>
      </p:sp>
      <p:pic>
        <p:nvPicPr>
          <p:cNvPr id="4" name="Picture 3" descr="A large body of water surrounded by trees&#10;&#10;Description generated with very high confidence">
            <a:extLst>
              <a:ext uri="{FF2B5EF4-FFF2-40B4-BE49-F238E27FC236}">
                <a16:creationId xmlns:a16="http://schemas.microsoft.com/office/drawing/2014/main" xmlns="" id="{F1EF5201-2C12-48CD-BFF5-BAC54049A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480" y="743194"/>
            <a:ext cx="6035040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638558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2365</TotalTime>
  <Words>126</Words>
  <Application>Microsoft Office PowerPoint</Application>
  <PresentationFormat>Custom</PresentationFormat>
  <Paragraphs>37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Droplet</vt:lpstr>
      <vt:lpstr>Wood’s High Mountain Distillery</vt:lpstr>
      <vt:lpstr>Two problems</vt:lpstr>
      <vt:lpstr>The Market</vt:lpstr>
      <vt:lpstr>Existing Solutions process water</vt:lpstr>
      <vt:lpstr>Existing Solutions Dirty water </vt:lpstr>
      <vt:lpstr>An actual Solution</vt:lpstr>
      <vt:lpstr>Why solve this? because of this!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Wood’s High Mountain Distillery</dc:title>
  <dc:creator>P.T. Wood</dc:creator>
  <cp:lastModifiedBy>CWCB</cp:lastModifiedBy>
  <cp:revision>14</cp:revision>
  <dcterms:created xsi:type="dcterms:W3CDTF">2017-08-18T20:10:45Z</dcterms:created>
  <dcterms:modified xsi:type="dcterms:W3CDTF">2017-08-24T15:10:46Z</dcterms:modified>
</cp:coreProperties>
</file>