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62" r:id="rId6"/>
    <p:sldId id="365" r:id="rId7"/>
    <p:sldId id="363" r:id="rId8"/>
    <p:sldId id="357" r:id="rId9"/>
    <p:sldId id="364" r:id="rId10"/>
    <p:sldId id="359" r:id="rId11"/>
    <p:sldId id="296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9FBBFB"/>
    <a:srgbClr val="656565"/>
    <a:srgbClr val="3A3A3A"/>
    <a:srgbClr val="008BD0"/>
    <a:srgbClr val="007DB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6" autoAdjust="0"/>
    <p:restoredTop sz="89906" autoAdjust="0"/>
  </p:normalViewPr>
  <p:slideViewPr>
    <p:cSldViewPr snapToGrid="0" snapToObjects="1">
      <p:cViewPr varScale="1">
        <p:scale>
          <a:sx n="104" d="100"/>
          <a:sy n="104" d="100"/>
        </p:scale>
        <p:origin x="-798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7830FC-E32E-2F41-95A7-687D0F0D097C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FF157D-FEC0-4F48-A038-597F73161C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07304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475028A-EE56-3346-B874-62737DEB79F3}" type="datetimeFigureOut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8EC8EA4-36E8-D847-8F0E-99A57CEF3D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88998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382827" y="6659105"/>
            <a:ext cx="4117961" cy="350101"/>
          </a:xfrm>
          <a:prstGeom prst="rect">
            <a:avLst/>
          </a:prstGeom>
          <a:noFill/>
        </p:spPr>
        <p:txBody>
          <a:bodyPr/>
          <a:lstStyle/>
          <a:p>
            <a:fld id="{7B8FCF42-F93B-4497-8851-B58A271F3DB9}" type="slidenum">
              <a:rPr lang="en-US" smtClean="0">
                <a:ea typeface="ヒラギノ角ゴ Pro W3" charset="-128"/>
              </a:rPr>
              <a:pPr/>
              <a:t>2</a:t>
            </a:fld>
            <a:endParaRPr lang="en-US" smtClean="0">
              <a:ea typeface="ヒラギノ角ゴ Pro W3" charset="-128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14588" y="527050"/>
            <a:ext cx="4676775" cy="26304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7065" y="3328955"/>
            <a:ext cx="6968857" cy="3154501"/>
          </a:xfrm>
          <a:noFill/>
          <a:ln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aseline="0" dirty="0" smtClean="0">
                <a:ea typeface="ヒラギノ角ゴ Pro W3" charset="-128"/>
              </a:rPr>
              <a:t>Explain TMDs. 50% of DW water comes from west slope, so the scale is huge, CO: 167 B gal. These waters are reusable until evaporation/transpiration take it. Most efficient use is indoor use – 4 gallons per gallon input. This requires PR after first use. Best treatment is RO, which creates brine stream that is expensive to deal with. That’s where you come in – nutrients and salts that could be a resource if separated and utilized.</a:t>
            </a:r>
            <a:endParaRPr lang="en-US" sz="700" dirty="0" smtClean="0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353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Population doubles by 2050. One estimate affected by climate change,</a:t>
            </a:r>
            <a:r>
              <a:rPr lang="en-US" baseline="0" dirty="0" smtClean="0"/>
              <a:t> growth, etc. </a:t>
            </a:r>
            <a:r>
              <a:rPr lang="en-US" dirty="0" smtClean="0"/>
              <a:t>Explain blue, red line, purple – 1/3 of demand to be met with reuse.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346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potable reuse: taking wastewater and treating it to the point of</a:t>
            </a:r>
            <a:r>
              <a:rPr lang="en-US" baseline="0" dirty="0" smtClean="0"/>
              <a:t> usability as a drinking water source.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0592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Wastewater</a:t>
            </a:r>
            <a:r>
              <a:rPr lang="en-US" baseline="0" dirty="0" smtClean="0"/>
              <a:t> becomes wastewater with addition. Can we subtract and reuse?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6633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4637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8EA4-36E8-D847-8F0E-99A57CEF3D3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3192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27864" y="1292317"/>
            <a:ext cx="9654579" cy="2593884"/>
          </a:xfrm>
        </p:spPr>
        <p:txBody>
          <a:bodyPr>
            <a:normAutofit/>
          </a:bodyPr>
          <a:lstStyle>
            <a:lvl1pPr algn="ctr">
              <a:lnSpc>
                <a:spcPct val="80000"/>
              </a:lnSpc>
              <a:defRPr sz="4800" b="1" cap="all"/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7864" y="3886200"/>
            <a:ext cx="9654579" cy="1401896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1">
                <a:solidFill>
                  <a:srgbClr val="656565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27864" y="6425471"/>
            <a:ext cx="176071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D63474-E168-C14D-8391-0775F98F8CEA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DW-Hor-RE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5092" y="6294218"/>
            <a:ext cx="2683512" cy="40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4639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4031" y="6247050"/>
            <a:ext cx="2844800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554EF9E3-FDFD-964C-8680-99E200259D59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04032" y="111407"/>
            <a:ext cx="11587969" cy="1945900"/>
          </a:xfrm>
        </p:spPr>
        <p:txBody>
          <a:bodyPr>
            <a:normAutofit/>
          </a:bodyPr>
          <a:lstStyle>
            <a:lvl1pPr algn="l">
              <a:lnSpc>
                <a:spcPct val="80000"/>
              </a:lnSpc>
              <a:defRPr sz="5400" b="1" cap="all"/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2057307"/>
            <a:ext cx="12192000" cy="2963414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4031" y="5206395"/>
            <a:ext cx="10278412" cy="898679"/>
          </a:xfr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rgbClr val="656565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DW-Horizontal-11-13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00045" y="6018529"/>
            <a:ext cx="2814681" cy="83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32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27864" y="6425471"/>
            <a:ext cx="2364776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7F826ABD-D8DF-0D4A-A561-536344AC4399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" y="6425471"/>
            <a:ext cx="851583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227863" y="1292317"/>
            <a:ext cx="10486359" cy="2593884"/>
          </a:xfrm>
        </p:spPr>
        <p:txBody>
          <a:bodyPr>
            <a:normAutofit/>
          </a:bodyPr>
          <a:lstStyle>
            <a:lvl1pPr algn="l">
              <a:lnSpc>
                <a:spcPct val="80000"/>
              </a:lnSpc>
              <a:defRPr sz="5400" b="1" cap="all"/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227864" y="3886200"/>
            <a:ext cx="10486357" cy="1401896"/>
          </a:xfr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rgbClr val="656565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69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0" y="274638"/>
            <a:ext cx="994854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829" y="1600201"/>
            <a:ext cx="10047571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0BF9CBC4-46B4-A446-9DFC-B1ECE730231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093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0" y="274638"/>
            <a:ext cx="994854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74389A4B-D73A-8447-9CCF-2405EC95CB83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547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55C7D403-D1D6-3B41-9D53-BF94020779B9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34829" y="2836863"/>
            <a:ext cx="10049688" cy="3022600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534829" y="1366587"/>
            <a:ext cx="10049688" cy="13448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34830" y="178251"/>
            <a:ext cx="10049687" cy="861544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1183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1" y="274638"/>
            <a:ext cx="994854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34830" y="6425471"/>
            <a:ext cx="2057809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19CCA649-5DD3-3648-AC2E-9AE99EFC1255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713646" y="1604964"/>
            <a:ext cx="4769733" cy="4448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34830" y="1604964"/>
            <a:ext cx="4564883" cy="4448175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381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0" y="274638"/>
            <a:ext cx="994854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1413DE85-F4B8-CD43-89CD-69E22927F3C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25471"/>
            <a:ext cx="861485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534830" y="1604964"/>
            <a:ext cx="9948549" cy="1484710"/>
          </a:xfr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34829" y="3438748"/>
            <a:ext cx="4485667" cy="2614390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575017" y="3438748"/>
            <a:ext cx="4886569" cy="2614390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5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844800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A30AB95F-AAD2-0945-8BCE-AB77730166AD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534830" y="1604964"/>
            <a:ext cx="9948549" cy="1484710"/>
          </a:xfr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34830" y="3438748"/>
            <a:ext cx="3198389" cy="2614390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pic>
        <p:nvPicPr>
          <p:cNvPr id="13" name="Picture 12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921360" y="3438748"/>
            <a:ext cx="3198389" cy="2614390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84988" y="3438748"/>
            <a:ext cx="3198389" cy="2614390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34830" y="274638"/>
            <a:ext cx="9948549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226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830" y="6425471"/>
            <a:ext cx="2057809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4B80E8F1-AF18-5A40-B201-77D35615D7C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001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0" y="274638"/>
            <a:ext cx="994854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829" y="1600201"/>
            <a:ext cx="479263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4722" y="1600201"/>
            <a:ext cx="487865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4E5953F5-0837-AF4E-9D83-FBCE689E722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5669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0" y="274638"/>
            <a:ext cx="99485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828" y="1535113"/>
            <a:ext cx="482234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828" y="2174875"/>
            <a:ext cx="482234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5213" y="1535113"/>
            <a:ext cx="5027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5213" y="2174875"/>
            <a:ext cx="5027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41F276FE-2240-334C-8BAA-E3A3CC37D7B5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61485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9507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0" y="273050"/>
            <a:ext cx="365388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5683" y="273051"/>
            <a:ext cx="608671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830" y="1435101"/>
            <a:ext cx="365388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6D0C8936-F673-5A45-823E-561A137E89F7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7720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1" y="4406901"/>
            <a:ext cx="979145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831" y="2906713"/>
            <a:ext cx="9791453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rgbClr val="65656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4830" y="6425471"/>
            <a:ext cx="2057809" cy="365125"/>
          </a:xfrm>
        </p:spPr>
        <p:txBody>
          <a:bodyPr/>
          <a:lstStyle>
            <a:lvl1pPr>
              <a:defRPr>
                <a:solidFill>
                  <a:srgbClr val="656565"/>
                </a:solidFill>
              </a:defRPr>
            </a:lvl1pPr>
          </a:lstStyle>
          <a:p>
            <a:fld id="{89D75A65-AAF5-D94F-8E57-934763061906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DW-Horizontal-11-13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9745" y="6119933"/>
            <a:ext cx="2773529" cy="8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7975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30" y="274638"/>
            <a:ext cx="9948548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829" y="1600201"/>
            <a:ext cx="10047571" cy="452596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4829" y="6425471"/>
            <a:ext cx="2057811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F9CBC4-46B4-A446-9DFC-B1ECE730231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25471"/>
            <a:ext cx="851584" cy="365125"/>
          </a:xfrm>
        </p:spPr>
        <p:txBody>
          <a:bodyPr/>
          <a:lstStyle>
            <a:lvl1pPr algn="ctr">
              <a:defRPr/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DW-Hor-REV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82203" y="6305020"/>
            <a:ext cx="2813765" cy="42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9278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30344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2531" y="274638"/>
            <a:ext cx="101808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2531" y="1600201"/>
            <a:ext cx="102798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2531" y="6425471"/>
            <a:ext cx="2290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656565"/>
                </a:solidFill>
                <a:latin typeface="Arial"/>
                <a:cs typeface="Arial"/>
              </a:defRPr>
            </a:lvl1pPr>
          </a:lstStyle>
          <a:p>
            <a:fld id="{FD14AA0F-CD2B-C74D-B7F9-5E4682D42691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6425471"/>
            <a:ext cx="8525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EF8534D-318E-A348-9800-21E29A271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400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0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007DBA"/>
          </a:solidFill>
          <a:latin typeface="Arial-BoldMT"/>
          <a:ea typeface="+mj-ea"/>
          <a:cs typeface="Arial-Bold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2400" b="0" i="0" kern="1200">
          <a:solidFill>
            <a:srgbClr val="656565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5"/>
        </a:buClr>
        <a:buFont typeface="Arial"/>
        <a:buChar char="–"/>
        <a:defRPr sz="1800" b="0" i="0" kern="1200">
          <a:solidFill>
            <a:srgbClr val="656565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1600">
          <a:solidFill>
            <a:srgbClr val="656565"/>
          </a:solidFill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5"/>
        </a:buClr>
        <a:buFont typeface="Arial"/>
        <a:buChar char="–"/>
        <a:defRPr sz="1600" b="0" i="0" kern="1200">
          <a:solidFill>
            <a:srgbClr val="656565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1"/>
        </a:buClr>
        <a:buFont typeface="Arial"/>
        <a:buChar char="»"/>
        <a:defRPr sz="1600" b="0" i="0" kern="1200">
          <a:solidFill>
            <a:srgbClr val="656565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amian.higham@denverwater.or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TAP-IN</a:t>
            </a:r>
            <a:br>
              <a:rPr lang="en-US" dirty="0" smtClean="0"/>
            </a:br>
            <a:r>
              <a:rPr lang="en-US" dirty="0" smtClean="0"/>
              <a:t>source &amp; Cycle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Damian Higham, Recycled Water Specialist</a:t>
            </a:r>
          </a:p>
          <a:p>
            <a:r>
              <a:rPr lang="en-US" sz="3200" dirty="0" smtClean="0"/>
              <a:t>Denver Water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E85-F4B8-CD43-89CD-69E22927F3C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193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olo-ppn-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210" y="155020"/>
            <a:ext cx="9144000" cy="6397625"/>
          </a:xfrm>
          <a:prstGeom prst="rect">
            <a:avLst/>
          </a:prstGeom>
          <a:noFill/>
          <a:ln w="31750">
            <a:solidFill>
              <a:schemeClr val="tx2">
                <a:lumMod val="10000"/>
              </a:schemeClr>
            </a:solidFill>
            <a:miter lim="800000"/>
            <a:headEnd/>
            <a:tailEnd/>
          </a:ln>
        </p:spPr>
      </p:pic>
      <p:sp>
        <p:nvSpPr>
          <p:cNvPr id="12291" name="Freeform 3"/>
          <p:cNvSpPr>
            <a:spLocks/>
          </p:cNvSpPr>
          <p:nvPr/>
        </p:nvSpPr>
        <p:spPr bwMode="auto">
          <a:xfrm rot="-77573">
            <a:off x="5876926" y="2270125"/>
            <a:ext cx="517525" cy="407988"/>
          </a:xfrm>
          <a:custGeom>
            <a:avLst/>
            <a:gdLst>
              <a:gd name="T0" fmla="*/ 2147483647 w 326"/>
              <a:gd name="T1" fmla="*/ 2147483647 h 257"/>
              <a:gd name="T2" fmla="*/ 2147483647 w 326"/>
              <a:gd name="T3" fmla="*/ 2147483647 h 257"/>
              <a:gd name="T4" fmla="*/ 2147483647 w 326"/>
              <a:gd name="T5" fmla="*/ 2147483647 h 257"/>
              <a:gd name="T6" fmla="*/ 2147483647 w 326"/>
              <a:gd name="T7" fmla="*/ 2147483647 h 257"/>
              <a:gd name="T8" fmla="*/ 2147483647 w 326"/>
              <a:gd name="T9" fmla="*/ 2147483647 h 257"/>
              <a:gd name="T10" fmla="*/ 2147483647 w 326"/>
              <a:gd name="T11" fmla="*/ 2147483647 h 257"/>
              <a:gd name="T12" fmla="*/ 2147483647 w 326"/>
              <a:gd name="T13" fmla="*/ 2147483647 h 257"/>
              <a:gd name="T14" fmla="*/ 2147483647 w 326"/>
              <a:gd name="T15" fmla="*/ 2147483647 h 257"/>
              <a:gd name="T16" fmla="*/ 2147483647 w 326"/>
              <a:gd name="T17" fmla="*/ 2147483647 h 257"/>
              <a:gd name="T18" fmla="*/ 2147483647 w 326"/>
              <a:gd name="T19" fmla="*/ 2147483647 h 257"/>
              <a:gd name="T20" fmla="*/ 2147483647 w 326"/>
              <a:gd name="T21" fmla="*/ 2147483647 h 257"/>
              <a:gd name="T22" fmla="*/ 2147483647 w 326"/>
              <a:gd name="T23" fmla="*/ 2147483647 h 257"/>
              <a:gd name="T24" fmla="*/ 2147483647 w 326"/>
              <a:gd name="T25" fmla="*/ 2147483647 h 257"/>
              <a:gd name="T26" fmla="*/ 2147483647 w 326"/>
              <a:gd name="T27" fmla="*/ 2147483647 h 257"/>
              <a:gd name="T28" fmla="*/ 2147483647 w 326"/>
              <a:gd name="T29" fmla="*/ 2147483647 h 257"/>
              <a:gd name="T30" fmla="*/ 2147483647 w 326"/>
              <a:gd name="T31" fmla="*/ 2147483647 h 257"/>
              <a:gd name="T32" fmla="*/ 2147483647 w 326"/>
              <a:gd name="T33" fmla="*/ 2147483647 h 257"/>
              <a:gd name="T34" fmla="*/ 2147483647 w 326"/>
              <a:gd name="T35" fmla="*/ 2147483647 h 257"/>
              <a:gd name="T36" fmla="*/ 2147483647 w 326"/>
              <a:gd name="T37" fmla="*/ 2147483647 h 257"/>
              <a:gd name="T38" fmla="*/ 2147483647 w 326"/>
              <a:gd name="T39" fmla="*/ 2147483647 h 257"/>
              <a:gd name="T40" fmla="*/ 2147483647 w 326"/>
              <a:gd name="T41" fmla="*/ 2147483647 h 257"/>
              <a:gd name="T42" fmla="*/ 2147483647 w 326"/>
              <a:gd name="T43" fmla="*/ 2147483647 h 257"/>
              <a:gd name="T44" fmla="*/ 2147483647 w 326"/>
              <a:gd name="T45" fmla="*/ 2147483647 h 257"/>
              <a:gd name="T46" fmla="*/ 2147483647 w 326"/>
              <a:gd name="T47" fmla="*/ 2147483647 h 257"/>
              <a:gd name="T48" fmla="*/ 2147483647 w 326"/>
              <a:gd name="T49" fmla="*/ 2147483647 h 257"/>
              <a:gd name="T50" fmla="*/ 2147483647 w 326"/>
              <a:gd name="T51" fmla="*/ 2147483647 h 257"/>
              <a:gd name="T52" fmla="*/ 2147483647 w 326"/>
              <a:gd name="T53" fmla="*/ 2147483647 h 257"/>
              <a:gd name="T54" fmla="*/ 2147483647 w 326"/>
              <a:gd name="T55" fmla="*/ 2147483647 h 257"/>
              <a:gd name="T56" fmla="*/ 2147483647 w 326"/>
              <a:gd name="T57" fmla="*/ 2147483647 h 257"/>
              <a:gd name="T58" fmla="*/ 2147483647 w 326"/>
              <a:gd name="T59" fmla="*/ 2147483647 h 257"/>
              <a:gd name="T60" fmla="*/ 2147483647 w 326"/>
              <a:gd name="T61" fmla="*/ 2147483647 h 257"/>
              <a:gd name="T62" fmla="*/ 2147483647 w 326"/>
              <a:gd name="T63" fmla="*/ 2147483647 h 257"/>
              <a:gd name="T64" fmla="*/ 2147483647 w 326"/>
              <a:gd name="T65" fmla="*/ 2147483647 h 257"/>
              <a:gd name="T66" fmla="*/ 2147483647 w 326"/>
              <a:gd name="T67" fmla="*/ 2147483647 h 257"/>
              <a:gd name="T68" fmla="*/ 2147483647 w 326"/>
              <a:gd name="T69" fmla="*/ 2147483647 h 257"/>
              <a:gd name="T70" fmla="*/ 2147483647 w 326"/>
              <a:gd name="T71" fmla="*/ 2147483647 h 257"/>
              <a:gd name="T72" fmla="*/ 2147483647 w 326"/>
              <a:gd name="T73" fmla="*/ 2147483647 h 257"/>
              <a:gd name="T74" fmla="*/ 2147483647 w 326"/>
              <a:gd name="T75" fmla="*/ 2147483647 h 257"/>
              <a:gd name="T76" fmla="*/ 2147483647 w 326"/>
              <a:gd name="T77" fmla="*/ 2147483647 h 257"/>
              <a:gd name="T78" fmla="*/ 2147483647 w 326"/>
              <a:gd name="T79" fmla="*/ 2147483647 h 257"/>
              <a:gd name="T80" fmla="*/ 2147483647 w 326"/>
              <a:gd name="T81" fmla="*/ 2147483647 h 257"/>
              <a:gd name="T82" fmla="*/ 2147483647 w 326"/>
              <a:gd name="T83" fmla="*/ 2147483647 h 257"/>
              <a:gd name="T84" fmla="*/ 2147483647 w 326"/>
              <a:gd name="T85" fmla="*/ 0 h 257"/>
              <a:gd name="T86" fmla="*/ 2147483647 w 326"/>
              <a:gd name="T87" fmla="*/ 2147483647 h 257"/>
              <a:gd name="T88" fmla="*/ 2147483647 w 326"/>
              <a:gd name="T89" fmla="*/ 2147483647 h 257"/>
              <a:gd name="T90" fmla="*/ 2147483647 w 326"/>
              <a:gd name="T91" fmla="*/ 2147483647 h 257"/>
              <a:gd name="T92" fmla="*/ 2147483647 w 326"/>
              <a:gd name="T93" fmla="*/ 2147483647 h 257"/>
              <a:gd name="T94" fmla="*/ 2147483647 w 326"/>
              <a:gd name="T95" fmla="*/ 2147483647 h 257"/>
              <a:gd name="T96" fmla="*/ 2147483647 w 326"/>
              <a:gd name="T97" fmla="*/ 2147483647 h 257"/>
              <a:gd name="T98" fmla="*/ 2147483647 w 326"/>
              <a:gd name="T99" fmla="*/ 2147483647 h 25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26"/>
              <a:gd name="T151" fmla="*/ 0 h 257"/>
              <a:gd name="T152" fmla="*/ 326 w 326"/>
              <a:gd name="T153" fmla="*/ 257 h 25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26" h="257">
                <a:moveTo>
                  <a:pt x="224" y="103"/>
                </a:moveTo>
                <a:lnTo>
                  <a:pt x="231" y="103"/>
                </a:lnTo>
                <a:lnTo>
                  <a:pt x="239" y="103"/>
                </a:lnTo>
                <a:lnTo>
                  <a:pt x="239" y="125"/>
                </a:lnTo>
                <a:lnTo>
                  <a:pt x="224" y="125"/>
                </a:lnTo>
                <a:lnTo>
                  <a:pt x="217" y="125"/>
                </a:lnTo>
                <a:lnTo>
                  <a:pt x="217" y="117"/>
                </a:lnTo>
                <a:lnTo>
                  <a:pt x="210" y="117"/>
                </a:lnTo>
                <a:lnTo>
                  <a:pt x="210" y="125"/>
                </a:lnTo>
                <a:lnTo>
                  <a:pt x="181" y="125"/>
                </a:lnTo>
                <a:lnTo>
                  <a:pt x="173" y="125"/>
                </a:lnTo>
                <a:lnTo>
                  <a:pt x="159" y="125"/>
                </a:lnTo>
                <a:lnTo>
                  <a:pt x="159" y="132"/>
                </a:lnTo>
                <a:lnTo>
                  <a:pt x="166" y="132"/>
                </a:lnTo>
                <a:lnTo>
                  <a:pt x="166" y="139"/>
                </a:lnTo>
                <a:lnTo>
                  <a:pt x="144" y="139"/>
                </a:lnTo>
                <a:lnTo>
                  <a:pt x="144" y="147"/>
                </a:lnTo>
                <a:lnTo>
                  <a:pt x="144" y="161"/>
                </a:lnTo>
                <a:lnTo>
                  <a:pt x="152" y="161"/>
                </a:lnTo>
                <a:lnTo>
                  <a:pt x="152" y="169"/>
                </a:lnTo>
                <a:lnTo>
                  <a:pt x="152" y="176"/>
                </a:lnTo>
                <a:lnTo>
                  <a:pt x="159" y="176"/>
                </a:lnTo>
                <a:lnTo>
                  <a:pt x="159" y="184"/>
                </a:lnTo>
                <a:lnTo>
                  <a:pt x="152" y="184"/>
                </a:lnTo>
                <a:lnTo>
                  <a:pt x="152" y="191"/>
                </a:lnTo>
                <a:lnTo>
                  <a:pt x="152" y="184"/>
                </a:lnTo>
                <a:lnTo>
                  <a:pt x="144" y="184"/>
                </a:lnTo>
                <a:lnTo>
                  <a:pt x="144" y="191"/>
                </a:lnTo>
                <a:lnTo>
                  <a:pt x="137" y="191"/>
                </a:lnTo>
                <a:lnTo>
                  <a:pt x="130" y="191"/>
                </a:lnTo>
                <a:lnTo>
                  <a:pt x="130" y="184"/>
                </a:lnTo>
                <a:lnTo>
                  <a:pt x="130" y="191"/>
                </a:lnTo>
                <a:lnTo>
                  <a:pt x="137" y="191"/>
                </a:lnTo>
                <a:lnTo>
                  <a:pt x="137" y="198"/>
                </a:lnTo>
                <a:lnTo>
                  <a:pt x="137" y="206"/>
                </a:lnTo>
                <a:lnTo>
                  <a:pt x="130" y="206"/>
                </a:lnTo>
                <a:lnTo>
                  <a:pt x="130" y="198"/>
                </a:lnTo>
                <a:lnTo>
                  <a:pt x="130" y="206"/>
                </a:lnTo>
                <a:lnTo>
                  <a:pt x="130" y="213"/>
                </a:lnTo>
                <a:lnTo>
                  <a:pt x="137" y="213"/>
                </a:lnTo>
                <a:lnTo>
                  <a:pt x="144" y="213"/>
                </a:lnTo>
                <a:lnTo>
                  <a:pt x="152" y="213"/>
                </a:lnTo>
                <a:lnTo>
                  <a:pt x="152" y="206"/>
                </a:lnTo>
                <a:lnTo>
                  <a:pt x="159" y="213"/>
                </a:lnTo>
                <a:lnTo>
                  <a:pt x="159" y="220"/>
                </a:lnTo>
                <a:lnTo>
                  <a:pt x="166" y="220"/>
                </a:lnTo>
                <a:lnTo>
                  <a:pt x="159" y="228"/>
                </a:lnTo>
                <a:lnTo>
                  <a:pt x="152" y="228"/>
                </a:lnTo>
                <a:lnTo>
                  <a:pt x="152" y="235"/>
                </a:lnTo>
                <a:lnTo>
                  <a:pt x="152" y="228"/>
                </a:lnTo>
                <a:lnTo>
                  <a:pt x="144" y="228"/>
                </a:lnTo>
                <a:lnTo>
                  <a:pt x="144" y="235"/>
                </a:lnTo>
                <a:lnTo>
                  <a:pt x="144" y="250"/>
                </a:lnTo>
                <a:lnTo>
                  <a:pt x="123" y="250"/>
                </a:lnTo>
                <a:lnTo>
                  <a:pt x="123" y="235"/>
                </a:lnTo>
                <a:lnTo>
                  <a:pt x="115" y="228"/>
                </a:lnTo>
                <a:lnTo>
                  <a:pt x="101" y="228"/>
                </a:lnTo>
                <a:lnTo>
                  <a:pt x="101" y="220"/>
                </a:lnTo>
                <a:lnTo>
                  <a:pt x="94" y="220"/>
                </a:lnTo>
                <a:lnTo>
                  <a:pt x="86" y="220"/>
                </a:lnTo>
                <a:lnTo>
                  <a:pt x="86" y="213"/>
                </a:lnTo>
                <a:lnTo>
                  <a:pt x="72" y="213"/>
                </a:lnTo>
                <a:lnTo>
                  <a:pt x="65" y="213"/>
                </a:lnTo>
                <a:lnTo>
                  <a:pt x="65" y="220"/>
                </a:lnTo>
                <a:lnTo>
                  <a:pt x="65" y="213"/>
                </a:lnTo>
                <a:lnTo>
                  <a:pt x="65" y="206"/>
                </a:lnTo>
                <a:lnTo>
                  <a:pt x="57" y="206"/>
                </a:lnTo>
                <a:lnTo>
                  <a:pt x="57" y="220"/>
                </a:lnTo>
                <a:lnTo>
                  <a:pt x="50" y="220"/>
                </a:lnTo>
                <a:lnTo>
                  <a:pt x="50" y="228"/>
                </a:lnTo>
                <a:lnTo>
                  <a:pt x="43" y="228"/>
                </a:lnTo>
                <a:lnTo>
                  <a:pt x="43" y="235"/>
                </a:lnTo>
                <a:lnTo>
                  <a:pt x="50" y="235"/>
                </a:lnTo>
                <a:lnTo>
                  <a:pt x="43" y="235"/>
                </a:lnTo>
                <a:lnTo>
                  <a:pt x="43" y="242"/>
                </a:lnTo>
                <a:lnTo>
                  <a:pt x="50" y="242"/>
                </a:lnTo>
                <a:lnTo>
                  <a:pt x="50" y="250"/>
                </a:lnTo>
                <a:lnTo>
                  <a:pt x="50" y="242"/>
                </a:lnTo>
                <a:lnTo>
                  <a:pt x="43" y="250"/>
                </a:lnTo>
                <a:lnTo>
                  <a:pt x="43" y="242"/>
                </a:lnTo>
                <a:lnTo>
                  <a:pt x="43" y="250"/>
                </a:lnTo>
                <a:lnTo>
                  <a:pt x="43" y="242"/>
                </a:lnTo>
                <a:lnTo>
                  <a:pt x="43" y="250"/>
                </a:lnTo>
                <a:lnTo>
                  <a:pt x="43" y="242"/>
                </a:lnTo>
                <a:lnTo>
                  <a:pt x="36" y="242"/>
                </a:lnTo>
                <a:lnTo>
                  <a:pt x="36" y="250"/>
                </a:lnTo>
                <a:lnTo>
                  <a:pt x="28" y="250"/>
                </a:lnTo>
                <a:lnTo>
                  <a:pt x="28" y="257"/>
                </a:lnTo>
                <a:lnTo>
                  <a:pt x="7" y="257"/>
                </a:lnTo>
                <a:lnTo>
                  <a:pt x="28" y="257"/>
                </a:lnTo>
                <a:lnTo>
                  <a:pt x="28" y="250"/>
                </a:lnTo>
                <a:lnTo>
                  <a:pt x="21" y="250"/>
                </a:lnTo>
                <a:lnTo>
                  <a:pt x="14" y="242"/>
                </a:lnTo>
                <a:lnTo>
                  <a:pt x="14" y="250"/>
                </a:lnTo>
                <a:lnTo>
                  <a:pt x="14" y="242"/>
                </a:lnTo>
                <a:lnTo>
                  <a:pt x="14" y="250"/>
                </a:lnTo>
                <a:lnTo>
                  <a:pt x="7" y="250"/>
                </a:lnTo>
                <a:lnTo>
                  <a:pt x="0" y="250"/>
                </a:lnTo>
                <a:lnTo>
                  <a:pt x="0" y="242"/>
                </a:lnTo>
                <a:lnTo>
                  <a:pt x="7" y="242"/>
                </a:lnTo>
                <a:lnTo>
                  <a:pt x="7" y="235"/>
                </a:lnTo>
                <a:lnTo>
                  <a:pt x="14" y="235"/>
                </a:lnTo>
                <a:lnTo>
                  <a:pt x="14" y="242"/>
                </a:lnTo>
                <a:lnTo>
                  <a:pt x="21" y="242"/>
                </a:lnTo>
                <a:lnTo>
                  <a:pt x="21" y="235"/>
                </a:lnTo>
                <a:lnTo>
                  <a:pt x="21" y="228"/>
                </a:lnTo>
                <a:lnTo>
                  <a:pt x="28" y="228"/>
                </a:lnTo>
                <a:lnTo>
                  <a:pt x="21" y="228"/>
                </a:lnTo>
                <a:lnTo>
                  <a:pt x="28" y="228"/>
                </a:lnTo>
                <a:lnTo>
                  <a:pt x="21" y="220"/>
                </a:lnTo>
                <a:lnTo>
                  <a:pt x="14" y="220"/>
                </a:lnTo>
                <a:lnTo>
                  <a:pt x="14" y="213"/>
                </a:lnTo>
                <a:lnTo>
                  <a:pt x="21" y="213"/>
                </a:lnTo>
                <a:lnTo>
                  <a:pt x="36" y="213"/>
                </a:lnTo>
                <a:lnTo>
                  <a:pt x="36" y="206"/>
                </a:lnTo>
                <a:lnTo>
                  <a:pt x="28" y="206"/>
                </a:lnTo>
                <a:lnTo>
                  <a:pt x="28" y="198"/>
                </a:lnTo>
                <a:lnTo>
                  <a:pt x="36" y="198"/>
                </a:lnTo>
                <a:lnTo>
                  <a:pt x="36" y="161"/>
                </a:lnTo>
                <a:lnTo>
                  <a:pt x="36" y="154"/>
                </a:lnTo>
                <a:lnTo>
                  <a:pt x="36" y="147"/>
                </a:lnTo>
                <a:lnTo>
                  <a:pt x="36" y="139"/>
                </a:lnTo>
                <a:lnTo>
                  <a:pt x="36" y="125"/>
                </a:lnTo>
                <a:lnTo>
                  <a:pt x="36" y="110"/>
                </a:lnTo>
                <a:lnTo>
                  <a:pt x="28" y="110"/>
                </a:lnTo>
                <a:lnTo>
                  <a:pt x="36" y="110"/>
                </a:lnTo>
                <a:lnTo>
                  <a:pt x="43" y="103"/>
                </a:lnTo>
                <a:lnTo>
                  <a:pt x="50" y="103"/>
                </a:lnTo>
                <a:lnTo>
                  <a:pt x="50" y="110"/>
                </a:lnTo>
                <a:lnTo>
                  <a:pt x="50" y="103"/>
                </a:lnTo>
                <a:lnTo>
                  <a:pt x="57" y="103"/>
                </a:lnTo>
                <a:lnTo>
                  <a:pt x="57" y="110"/>
                </a:lnTo>
                <a:lnTo>
                  <a:pt x="65" y="110"/>
                </a:lnTo>
                <a:lnTo>
                  <a:pt x="72" y="110"/>
                </a:lnTo>
                <a:lnTo>
                  <a:pt x="79" y="110"/>
                </a:lnTo>
                <a:lnTo>
                  <a:pt x="79" y="103"/>
                </a:lnTo>
                <a:lnTo>
                  <a:pt x="86" y="110"/>
                </a:lnTo>
                <a:lnTo>
                  <a:pt x="86" y="103"/>
                </a:lnTo>
                <a:lnTo>
                  <a:pt x="94" y="110"/>
                </a:lnTo>
                <a:lnTo>
                  <a:pt x="101" y="103"/>
                </a:lnTo>
                <a:lnTo>
                  <a:pt x="108" y="103"/>
                </a:lnTo>
                <a:lnTo>
                  <a:pt x="108" y="110"/>
                </a:lnTo>
                <a:lnTo>
                  <a:pt x="115" y="110"/>
                </a:lnTo>
                <a:lnTo>
                  <a:pt x="130" y="110"/>
                </a:lnTo>
                <a:lnTo>
                  <a:pt x="130" y="103"/>
                </a:lnTo>
                <a:lnTo>
                  <a:pt x="137" y="103"/>
                </a:lnTo>
                <a:lnTo>
                  <a:pt x="144" y="103"/>
                </a:lnTo>
                <a:lnTo>
                  <a:pt x="144" y="88"/>
                </a:lnTo>
                <a:lnTo>
                  <a:pt x="159" y="88"/>
                </a:lnTo>
                <a:lnTo>
                  <a:pt x="159" y="103"/>
                </a:lnTo>
                <a:lnTo>
                  <a:pt x="202" y="103"/>
                </a:lnTo>
                <a:lnTo>
                  <a:pt x="202" y="95"/>
                </a:lnTo>
                <a:lnTo>
                  <a:pt x="202" y="88"/>
                </a:lnTo>
                <a:lnTo>
                  <a:pt x="202" y="81"/>
                </a:lnTo>
                <a:lnTo>
                  <a:pt x="202" y="73"/>
                </a:lnTo>
                <a:lnTo>
                  <a:pt x="202" y="66"/>
                </a:lnTo>
                <a:lnTo>
                  <a:pt x="210" y="66"/>
                </a:lnTo>
                <a:lnTo>
                  <a:pt x="217" y="66"/>
                </a:lnTo>
                <a:lnTo>
                  <a:pt x="224" y="66"/>
                </a:lnTo>
                <a:lnTo>
                  <a:pt x="224" y="59"/>
                </a:lnTo>
                <a:lnTo>
                  <a:pt x="231" y="59"/>
                </a:lnTo>
                <a:lnTo>
                  <a:pt x="246" y="59"/>
                </a:lnTo>
                <a:lnTo>
                  <a:pt x="246" y="51"/>
                </a:lnTo>
                <a:lnTo>
                  <a:pt x="246" y="37"/>
                </a:lnTo>
                <a:lnTo>
                  <a:pt x="246" y="22"/>
                </a:lnTo>
                <a:lnTo>
                  <a:pt x="246" y="15"/>
                </a:lnTo>
                <a:lnTo>
                  <a:pt x="253" y="15"/>
                </a:lnTo>
                <a:lnTo>
                  <a:pt x="260" y="15"/>
                </a:lnTo>
                <a:lnTo>
                  <a:pt x="260" y="7"/>
                </a:lnTo>
                <a:lnTo>
                  <a:pt x="268" y="7"/>
                </a:lnTo>
                <a:lnTo>
                  <a:pt x="268" y="0"/>
                </a:lnTo>
                <a:lnTo>
                  <a:pt x="275" y="0"/>
                </a:lnTo>
                <a:lnTo>
                  <a:pt x="275" y="7"/>
                </a:lnTo>
                <a:lnTo>
                  <a:pt x="282" y="7"/>
                </a:lnTo>
                <a:lnTo>
                  <a:pt x="289" y="7"/>
                </a:lnTo>
                <a:lnTo>
                  <a:pt x="304" y="7"/>
                </a:lnTo>
                <a:lnTo>
                  <a:pt x="311" y="7"/>
                </a:lnTo>
                <a:lnTo>
                  <a:pt x="311" y="15"/>
                </a:lnTo>
                <a:lnTo>
                  <a:pt x="326" y="15"/>
                </a:lnTo>
                <a:lnTo>
                  <a:pt x="326" y="22"/>
                </a:lnTo>
                <a:lnTo>
                  <a:pt x="326" y="29"/>
                </a:lnTo>
                <a:lnTo>
                  <a:pt x="326" y="37"/>
                </a:lnTo>
                <a:lnTo>
                  <a:pt x="318" y="37"/>
                </a:lnTo>
                <a:lnTo>
                  <a:pt x="318" y="51"/>
                </a:lnTo>
                <a:lnTo>
                  <a:pt x="318" y="66"/>
                </a:lnTo>
                <a:lnTo>
                  <a:pt x="318" y="73"/>
                </a:lnTo>
                <a:lnTo>
                  <a:pt x="304" y="73"/>
                </a:lnTo>
                <a:lnTo>
                  <a:pt x="304" y="81"/>
                </a:lnTo>
                <a:lnTo>
                  <a:pt x="289" y="81"/>
                </a:lnTo>
                <a:lnTo>
                  <a:pt x="289" y="88"/>
                </a:lnTo>
                <a:lnTo>
                  <a:pt x="282" y="88"/>
                </a:lnTo>
                <a:lnTo>
                  <a:pt x="282" y="81"/>
                </a:lnTo>
                <a:lnTo>
                  <a:pt x="275" y="81"/>
                </a:lnTo>
                <a:lnTo>
                  <a:pt x="268" y="81"/>
                </a:lnTo>
                <a:lnTo>
                  <a:pt x="260" y="81"/>
                </a:lnTo>
                <a:lnTo>
                  <a:pt x="253" y="81"/>
                </a:lnTo>
                <a:lnTo>
                  <a:pt x="239" y="81"/>
                </a:lnTo>
                <a:lnTo>
                  <a:pt x="231" y="81"/>
                </a:lnTo>
                <a:lnTo>
                  <a:pt x="224" y="81"/>
                </a:lnTo>
                <a:lnTo>
                  <a:pt x="224" y="88"/>
                </a:lnTo>
                <a:lnTo>
                  <a:pt x="224" y="103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11176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Freeform 4"/>
          <p:cNvSpPr>
            <a:spLocks/>
          </p:cNvSpPr>
          <p:nvPr/>
        </p:nvSpPr>
        <p:spPr bwMode="auto">
          <a:xfrm rot="-77573">
            <a:off x="4041776" y="822326"/>
            <a:ext cx="22225" cy="104775"/>
          </a:xfrm>
          <a:custGeom>
            <a:avLst/>
            <a:gdLst>
              <a:gd name="T0" fmla="*/ 2147483647 w 14"/>
              <a:gd name="T1" fmla="*/ 2147483647 h 66"/>
              <a:gd name="T2" fmla="*/ 2147483647 w 14"/>
              <a:gd name="T3" fmla="*/ 2147483647 h 66"/>
              <a:gd name="T4" fmla="*/ 2147483647 w 14"/>
              <a:gd name="T5" fmla="*/ 2147483647 h 66"/>
              <a:gd name="T6" fmla="*/ 2147483647 w 14"/>
              <a:gd name="T7" fmla="*/ 2147483647 h 66"/>
              <a:gd name="T8" fmla="*/ 2147483647 w 14"/>
              <a:gd name="T9" fmla="*/ 2147483647 h 66"/>
              <a:gd name="T10" fmla="*/ 0 w 14"/>
              <a:gd name="T11" fmla="*/ 2147483647 h 66"/>
              <a:gd name="T12" fmla="*/ 0 w 14"/>
              <a:gd name="T13" fmla="*/ 2147483647 h 66"/>
              <a:gd name="T14" fmla="*/ 0 w 14"/>
              <a:gd name="T15" fmla="*/ 2147483647 h 66"/>
              <a:gd name="T16" fmla="*/ 0 w 14"/>
              <a:gd name="T17" fmla="*/ 2147483647 h 66"/>
              <a:gd name="T18" fmla="*/ 2147483647 w 14"/>
              <a:gd name="T19" fmla="*/ 2147483647 h 66"/>
              <a:gd name="T20" fmla="*/ 2147483647 w 14"/>
              <a:gd name="T21" fmla="*/ 2147483647 h 66"/>
              <a:gd name="T22" fmla="*/ 2147483647 w 14"/>
              <a:gd name="T23" fmla="*/ 2147483647 h 66"/>
              <a:gd name="T24" fmla="*/ 2147483647 w 14"/>
              <a:gd name="T25" fmla="*/ 2147483647 h 66"/>
              <a:gd name="T26" fmla="*/ 2147483647 w 14"/>
              <a:gd name="T27" fmla="*/ 0 h 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"/>
              <a:gd name="T43" fmla="*/ 0 h 66"/>
              <a:gd name="T44" fmla="*/ 14 w 14"/>
              <a:gd name="T45" fmla="*/ 66 h 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" h="66">
                <a:moveTo>
                  <a:pt x="14" y="66"/>
                </a:moveTo>
                <a:lnTo>
                  <a:pt x="14" y="59"/>
                </a:lnTo>
                <a:lnTo>
                  <a:pt x="7" y="59"/>
                </a:lnTo>
                <a:lnTo>
                  <a:pt x="7" y="52"/>
                </a:lnTo>
                <a:lnTo>
                  <a:pt x="7" y="44"/>
                </a:lnTo>
                <a:lnTo>
                  <a:pt x="0" y="44"/>
                </a:lnTo>
                <a:lnTo>
                  <a:pt x="0" y="37"/>
                </a:lnTo>
                <a:lnTo>
                  <a:pt x="0" y="30"/>
                </a:lnTo>
                <a:lnTo>
                  <a:pt x="0" y="22"/>
                </a:lnTo>
                <a:lnTo>
                  <a:pt x="7" y="22"/>
                </a:lnTo>
                <a:lnTo>
                  <a:pt x="14" y="15"/>
                </a:lnTo>
                <a:lnTo>
                  <a:pt x="14" y="8"/>
                </a:lnTo>
                <a:lnTo>
                  <a:pt x="7" y="8"/>
                </a:lnTo>
                <a:lnTo>
                  <a:pt x="7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Freeform 5"/>
          <p:cNvSpPr>
            <a:spLocks/>
          </p:cNvSpPr>
          <p:nvPr/>
        </p:nvSpPr>
        <p:spPr bwMode="auto">
          <a:xfrm rot="-77573">
            <a:off x="4065588" y="927100"/>
            <a:ext cx="23812" cy="12700"/>
          </a:xfrm>
          <a:custGeom>
            <a:avLst/>
            <a:gdLst>
              <a:gd name="T0" fmla="*/ 0 w 15"/>
              <a:gd name="T1" fmla="*/ 0 h 8"/>
              <a:gd name="T2" fmla="*/ 0 w 15"/>
              <a:gd name="T3" fmla="*/ 2147483647 h 8"/>
              <a:gd name="T4" fmla="*/ 0 w 15"/>
              <a:gd name="T5" fmla="*/ 0 h 8"/>
              <a:gd name="T6" fmla="*/ 2147483647 w 15"/>
              <a:gd name="T7" fmla="*/ 0 h 8"/>
              <a:gd name="T8" fmla="*/ 2147483647 w 15"/>
              <a:gd name="T9" fmla="*/ 2147483647 h 8"/>
              <a:gd name="T10" fmla="*/ 2147483647 w 15"/>
              <a:gd name="T11" fmla="*/ 2147483647 h 8"/>
              <a:gd name="T12" fmla="*/ 2147483647 w 15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"/>
              <a:gd name="T22" fmla="*/ 0 h 8"/>
              <a:gd name="T23" fmla="*/ 15 w 15"/>
              <a:gd name="T24" fmla="*/ 8 h 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" h="8">
                <a:moveTo>
                  <a:pt x="0" y="0"/>
                </a:moveTo>
                <a:lnTo>
                  <a:pt x="0" y="8"/>
                </a:lnTo>
                <a:lnTo>
                  <a:pt x="0" y="0"/>
                </a:lnTo>
                <a:lnTo>
                  <a:pt x="7" y="0"/>
                </a:lnTo>
                <a:lnTo>
                  <a:pt x="7" y="8"/>
                </a:lnTo>
                <a:lnTo>
                  <a:pt x="15" y="8"/>
                </a:lnTo>
                <a:lnTo>
                  <a:pt x="15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auto">
          <a:xfrm rot="-77573">
            <a:off x="4089401" y="927101"/>
            <a:ext cx="22225" cy="34925"/>
          </a:xfrm>
          <a:custGeom>
            <a:avLst/>
            <a:gdLst>
              <a:gd name="T0" fmla="*/ 0 w 14"/>
              <a:gd name="T1" fmla="*/ 0 h 22"/>
              <a:gd name="T2" fmla="*/ 2147483647 w 14"/>
              <a:gd name="T3" fmla="*/ 2147483647 h 22"/>
              <a:gd name="T4" fmla="*/ 2147483647 w 14"/>
              <a:gd name="T5" fmla="*/ 2147483647 h 22"/>
              <a:gd name="T6" fmla="*/ 2147483647 w 14"/>
              <a:gd name="T7" fmla="*/ 2147483647 h 22"/>
              <a:gd name="T8" fmla="*/ 2147483647 w 1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22"/>
              <a:gd name="T17" fmla="*/ 14 w 1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22">
                <a:moveTo>
                  <a:pt x="0" y="0"/>
                </a:moveTo>
                <a:lnTo>
                  <a:pt x="7" y="8"/>
                </a:lnTo>
                <a:lnTo>
                  <a:pt x="7" y="15"/>
                </a:lnTo>
                <a:lnTo>
                  <a:pt x="14" y="22"/>
                </a:lnTo>
                <a:lnTo>
                  <a:pt x="7" y="2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Freeform 7"/>
          <p:cNvSpPr>
            <a:spLocks/>
          </p:cNvSpPr>
          <p:nvPr/>
        </p:nvSpPr>
        <p:spPr bwMode="auto">
          <a:xfrm rot="-77573">
            <a:off x="4102101" y="960438"/>
            <a:ext cx="34925" cy="12700"/>
          </a:xfrm>
          <a:custGeom>
            <a:avLst/>
            <a:gdLst>
              <a:gd name="T0" fmla="*/ 0 w 22"/>
              <a:gd name="T1" fmla="*/ 0 h 8"/>
              <a:gd name="T2" fmla="*/ 2147483647 w 22"/>
              <a:gd name="T3" fmla="*/ 2147483647 h 8"/>
              <a:gd name="T4" fmla="*/ 2147483647 w 22"/>
              <a:gd name="T5" fmla="*/ 2147483647 h 8"/>
              <a:gd name="T6" fmla="*/ 2147483647 w 22"/>
              <a:gd name="T7" fmla="*/ 0 h 8"/>
              <a:gd name="T8" fmla="*/ 2147483647 w 22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"/>
              <a:gd name="T16" fmla="*/ 0 h 8"/>
              <a:gd name="T17" fmla="*/ 22 w 22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" h="8">
                <a:moveTo>
                  <a:pt x="0" y="0"/>
                </a:moveTo>
                <a:lnTo>
                  <a:pt x="7" y="8"/>
                </a:lnTo>
                <a:lnTo>
                  <a:pt x="14" y="8"/>
                </a:lnTo>
                <a:lnTo>
                  <a:pt x="14" y="0"/>
                </a:lnTo>
                <a:lnTo>
                  <a:pt x="22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Freeform 8"/>
          <p:cNvSpPr>
            <a:spLocks/>
          </p:cNvSpPr>
          <p:nvPr/>
        </p:nvSpPr>
        <p:spPr bwMode="auto">
          <a:xfrm rot="-77573">
            <a:off x="4137025" y="960439"/>
            <a:ext cx="33338" cy="47625"/>
          </a:xfrm>
          <a:custGeom>
            <a:avLst/>
            <a:gdLst>
              <a:gd name="T0" fmla="*/ 0 w 21"/>
              <a:gd name="T1" fmla="*/ 0 h 30"/>
              <a:gd name="T2" fmla="*/ 2147483647 w 21"/>
              <a:gd name="T3" fmla="*/ 0 h 30"/>
              <a:gd name="T4" fmla="*/ 2147483647 w 21"/>
              <a:gd name="T5" fmla="*/ 2147483647 h 30"/>
              <a:gd name="T6" fmla="*/ 2147483647 w 21"/>
              <a:gd name="T7" fmla="*/ 2147483647 h 30"/>
              <a:gd name="T8" fmla="*/ 2147483647 w 21"/>
              <a:gd name="T9" fmla="*/ 2147483647 h 30"/>
              <a:gd name="T10" fmla="*/ 2147483647 w 21"/>
              <a:gd name="T11" fmla="*/ 2147483647 h 30"/>
              <a:gd name="T12" fmla="*/ 2147483647 w 21"/>
              <a:gd name="T13" fmla="*/ 2147483647 h 30"/>
              <a:gd name="T14" fmla="*/ 2147483647 w 21"/>
              <a:gd name="T15" fmla="*/ 2147483647 h 3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"/>
              <a:gd name="T25" fmla="*/ 0 h 30"/>
              <a:gd name="T26" fmla="*/ 21 w 21"/>
              <a:gd name="T27" fmla="*/ 30 h 3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" h="30">
                <a:moveTo>
                  <a:pt x="0" y="0"/>
                </a:moveTo>
                <a:lnTo>
                  <a:pt x="7" y="0"/>
                </a:lnTo>
                <a:lnTo>
                  <a:pt x="7" y="8"/>
                </a:lnTo>
                <a:lnTo>
                  <a:pt x="14" y="8"/>
                </a:lnTo>
                <a:lnTo>
                  <a:pt x="21" y="8"/>
                </a:lnTo>
                <a:lnTo>
                  <a:pt x="21" y="15"/>
                </a:lnTo>
                <a:lnTo>
                  <a:pt x="21" y="22"/>
                </a:lnTo>
                <a:lnTo>
                  <a:pt x="21" y="3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Freeform 9"/>
          <p:cNvSpPr>
            <a:spLocks/>
          </p:cNvSpPr>
          <p:nvPr/>
        </p:nvSpPr>
        <p:spPr bwMode="auto">
          <a:xfrm rot="-77573">
            <a:off x="4170363" y="982664"/>
            <a:ext cx="80962" cy="34925"/>
          </a:xfrm>
          <a:custGeom>
            <a:avLst/>
            <a:gdLst>
              <a:gd name="T0" fmla="*/ 0 w 51"/>
              <a:gd name="T1" fmla="*/ 2147483647 h 22"/>
              <a:gd name="T2" fmla="*/ 2147483647 w 51"/>
              <a:gd name="T3" fmla="*/ 2147483647 h 22"/>
              <a:gd name="T4" fmla="*/ 2147483647 w 51"/>
              <a:gd name="T5" fmla="*/ 2147483647 h 22"/>
              <a:gd name="T6" fmla="*/ 2147483647 w 51"/>
              <a:gd name="T7" fmla="*/ 2147483647 h 22"/>
              <a:gd name="T8" fmla="*/ 2147483647 w 51"/>
              <a:gd name="T9" fmla="*/ 2147483647 h 22"/>
              <a:gd name="T10" fmla="*/ 2147483647 w 51"/>
              <a:gd name="T11" fmla="*/ 2147483647 h 22"/>
              <a:gd name="T12" fmla="*/ 2147483647 w 51"/>
              <a:gd name="T13" fmla="*/ 0 h 22"/>
              <a:gd name="T14" fmla="*/ 2147483647 w 51"/>
              <a:gd name="T15" fmla="*/ 0 h 22"/>
              <a:gd name="T16" fmla="*/ 2147483647 w 51"/>
              <a:gd name="T17" fmla="*/ 2147483647 h 22"/>
              <a:gd name="T18" fmla="*/ 2147483647 w 51"/>
              <a:gd name="T19" fmla="*/ 2147483647 h 22"/>
              <a:gd name="T20" fmla="*/ 2147483647 w 51"/>
              <a:gd name="T21" fmla="*/ 2147483647 h 22"/>
              <a:gd name="T22" fmla="*/ 2147483647 w 51"/>
              <a:gd name="T23" fmla="*/ 2147483647 h 22"/>
              <a:gd name="T24" fmla="*/ 2147483647 w 51"/>
              <a:gd name="T25" fmla="*/ 2147483647 h 2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1"/>
              <a:gd name="T40" fmla="*/ 0 h 22"/>
              <a:gd name="T41" fmla="*/ 51 w 51"/>
              <a:gd name="T42" fmla="*/ 22 h 2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1" h="22">
                <a:moveTo>
                  <a:pt x="0" y="15"/>
                </a:moveTo>
                <a:lnTo>
                  <a:pt x="8" y="15"/>
                </a:lnTo>
                <a:lnTo>
                  <a:pt x="15" y="15"/>
                </a:lnTo>
                <a:lnTo>
                  <a:pt x="22" y="15"/>
                </a:lnTo>
                <a:lnTo>
                  <a:pt x="22" y="7"/>
                </a:lnTo>
                <a:lnTo>
                  <a:pt x="29" y="7"/>
                </a:lnTo>
                <a:lnTo>
                  <a:pt x="29" y="0"/>
                </a:lnTo>
                <a:lnTo>
                  <a:pt x="37" y="0"/>
                </a:lnTo>
                <a:lnTo>
                  <a:pt x="37" y="7"/>
                </a:lnTo>
                <a:lnTo>
                  <a:pt x="44" y="7"/>
                </a:lnTo>
                <a:lnTo>
                  <a:pt x="44" y="15"/>
                </a:lnTo>
                <a:lnTo>
                  <a:pt x="44" y="22"/>
                </a:lnTo>
                <a:lnTo>
                  <a:pt x="51" y="2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Freeform 10"/>
          <p:cNvSpPr>
            <a:spLocks/>
          </p:cNvSpPr>
          <p:nvPr/>
        </p:nvSpPr>
        <p:spPr bwMode="auto">
          <a:xfrm rot="-77573">
            <a:off x="4251326" y="1017588"/>
            <a:ext cx="11113" cy="23812"/>
          </a:xfrm>
          <a:custGeom>
            <a:avLst/>
            <a:gdLst>
              <a:gd name="T0" fmla="*/ 0 w 7"/>
              <a:gd name="T1" fmla="*/ 0 h 15"/>
              <a:gd name="T2" fmla="*/ 0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0 w 7"/>
              <a:gd name="T9" fmla="*/ 2147483647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"/>
              <a:gd name="T16" fmla="*/ 0 h 15"/>
              <a:gd name="T17" fmla="*/ 7 w 7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" h="15">
                <a:moveTo>
                  <a:pt x="0" y="0"/>
                </a:moveTo>
                <a:lnTo>
                  <a:pt x="0" y="8"/>
                </a:lnTo>
                <a:lnTo>
                  <a:pt x="7" y="8"/>
                </a:lnTo>
                <a:lnTo>
                  <a:pt x="7" y="15"/>
                </a:lnTo>
                <a:lnTo>
                  <a:pt x="0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Freeform 11"/>
          <p:cNvSpPr>
            <a:spLocks/>
          </p:cNvSpPr>
          <p:nvPr/>
        </p:nvSpPr>
        <p:spPr bwMode="auto">
          <a:xfrm rot="-77573">
            <a:off x="4243389" y="1039813"/>
            <a:ext cx="34925" cy="150812"/>
          </a:xfrm>
          <a:custGeom>
            <a:avLst/>
            <a:gdLst>
              <a:gd name="T0" fmla="*/ 2147483647 w 22"/>
              <a:gd name="T1" fmla="*/ 0 h 95"/>
              <a:gd name="T2" fmla="*/ 2147483647 w 22"/>
              <a:gd name="T3" fmla="*/ 2147483647 h 95"/>
              <a:gd name="T4" fmla="*/ 2147483647 w 22"/>
              <a:gd name="T5" fmla="*/ 2147483647 h 95"/>
              <a:gd name="T6" fmla="*/ 2147483647 w 22"/>
              <a:gd name="T7" fmla="*/ 2147483647 h 95"/>
              <a:gd name="T8" fmla="*/ 2147483647 w 22"/>
              <a:gd name="T9" fmla="*/ 2147483647 h 95"/>
              <a:gd name="T10" fmla="*/ 2147483647 w 22"/>
              <a:gd name="T11" fmla="*/ 2147483647 h 95"/>
              <a:gd name="T12" fmla="*/ 2147483647 w 22"/>
              <a:gd name="T13" fmla="*/ 2147483647 h 95"/>
              <a:gd name="T14" fmla="*/ 2147483647 w 22"/>
              <a:gd name="T15" fmla="*/ 2147483647 h 95"/>
              <a:gd name="T16" fmla="*/ 2147483647 w 22"/>
              <a:gd name="T17" fmla="*/ 2147483647 h 95"/>
              <a:gd name="T18" fmla="*/ 2147483647 w 22"/>
              <a:gd name="T19" fmla="*/ 2147483647 h 95"/>
              <a:gd name="T20" fmla="*/ 2147483647 w 22"/>
              <a:gd name="T21" fmla="*/ 2147483647 h 95"/>
              <a:gd name="T22" fmla="*/ 2147483647 w 22"/>
              <a:gd name="T23" fmla="*/ 2147483647 h 95"/>
              <a:gd name="T24" fmla="*/ 2147483647 w 22"/>
              <a:gd name="T25" fmla="*/ 2147483647 h 95"/>
              <a:gd name="T26" fmla="*/ 0 w 22"/>
              <a:gd name="T27" fmla="*/ 2147483647 h 95"/>
              <a:gd name="T28" fmla="*/ 0 w 22"/>
              <a:gd name="T29" fmla="*/ 2147483647 h 95"/>
              <a:gd name="T30" fmla="*/ 2147483647 w 22"/>
              <a:gd name="T31" fmla="*/ 2147483647 h 95"/>
              <a:gd name="T32" fmla="*/ 2147483647 w 22"/>
              <a:gd name="T33" fmla="*/ 2147483647 h 95"/>
              <a:gd name="T34" fmla="*/ 2147483647 w 22"/>
              <a:gd name="T35" fmla="*/ 2147483647 h 95"/>
              <a:gd name="T36" fmla="*/ 0 w 22"/>
              <a:gd name="T37" fmla="*/ 2147483647 h 95"/>
              <a:gd name="T38" fmla="*/ 0 w 22"/>
              <a:gd name="T39" fmla="*/ 2147483647 h 9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2"/>
              <a:gd name="T61" fmla="*/ 0 h 95"/>
              <a:gd name="T62" fmla="*/ 22 w 22"/>
              <a:gd name="T63" fmla="*/ 95 h 9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2" h="95">
                <a:moveTo>
                  <a:pt x="7" y="0"/>
                </a:moveTo>
                <a:lnTo>
                  <a:pt x="7" y="7"/>
                </a:lnTo>
                <a:lnTo>
                  <a:pt x="7" y="15"/>
                </a:lnTo>
                <a:lnTo>
                  <a:pt x="14" y="22"/>
                </a:lnTo>
                <a:lnTo>
                  <a:pt x="22" y="22"/>
                </a:lnTo>
                <a:lnTo>
                  <a:pt x="22" y="29"/>
                </a:lnTo>
                <a:lnTo>
                  <a:pt x="22" y="37"/>
                </a:lnTo>
                <a:lnTo>
                  <a:pt x="22" y="44"/>
                </a:lnTo>
                <a:lnTo>
                  <a:pt x="22" y="51"/>
                </a:lnTo>
                <a:lnTo>
                  <a:pt x="14" y="51"/>
                </a:lnTo>
                <a:lnTo>
                  <a:pt x="14" y="59"/>
                </a:lnTo>
                <a:lnTo>
                  <a:pt x="7" y="59"/>
                </a:lnTo>
                <a:lnTo>
                  <a:pt x="7" y="66"/>
                </a:lnTo>
                <a:lnTo>
                  <a:pt x="0" y="66"/>
                </a:lnTo>
                <a:lnTo>
                  <a:pt x="0" y="73"/>
                </a:lnTo>
                <a:lnTo>
                  <a:pt x="7" y="73"/>
                </a:lnTo>
                <a:lnTo>
                  <a:pt x="7" y="81"/>
                </a:lnTo>
                <a:lnTo>
                  <a:pt x="7" y="88"/>
                </a:lnTo>
                <a:lnTo>
                  <a:pt x="0" y="88"/>
                </a:lnTo>
                <a:lnTo>
                  <a:pt x="0" y="9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Freeform 12"/>
          <p:cNvSpPr>
            <a:spLocks/>
          </p:cNvSpPr>
          <p:nvPr/>
        </p:nvSpPr>
        <p:spPr bwMode="auto">
          <a:xfrm rot="-77573">
            <a:off x="4233863" y="1192213"/>
            <a:ext cx="11112" cy="93662"/>
          </a:xfrm>
          <a:custGeom>
            <a:avLst/>
            <a:gdLst>
              <a:gd name="T0" fmla="*/ 2147483647 w 7"/>
              <a:gd name="T1" fmla="*/ 0 h 59"/>
              <a:gd name="T2" fmla="*/ 2147483647 w 7"/>
              <a:gd name="T3" fmla="*/ 2147483647 h 59"/>
              <a:gd name="T4" fmla="*/ 2147483647 w 7"/>
              <a:gd name="T5" fmla="*/ 2147483647 h 59"/>
              <a:gd name="T6" fmla="*/ 2147483647 w 7"/>
              <a:gd name="T7" fmla="*/ 2147483647 h 59"/>
              <a:gd name="T8" fmla="*/ 2147483647 w 7"/>
              <a:gd name="T9" fmla="*/ 2147483647 h 59"/>
              <a:gd name="T10" fmla="*/ 2147483647 w 7"/>
              <a:gd name="T11" fmla="*/ 2147483647 h 59"/>
              <a:gd name="T12" fmla="*/ 0 w 7"/>
              <a:gd name="T13" fmla="*/ 2147483647 h 59"/>
              <a:gd name="T14" fmla="*/ 0 w 7"/>
              <a:gd name="T15" fmla="*/ 2147483647 h 59"/>
              <a:gd name="T16" fmla="*/ 0 w 7"/>
              <a:gd name="T17" fmla="*/ 2147483647 h 59"/>
              <a:gd name="T18" fmla="*/ 0 w 7"/>
              <a:gd name="T19" fmla="*/ 2147483647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59"/>
              <a:gd name="T32" fmla="*/ 7 w 7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59">
                <a:moveTo>
                  <a:pt x="7" y="0"/>
                </a:moveTo>
                <a:lnTo>
                  <a:pt x="7" y="8"/>
                </a:lnTo>
                <a:lnTo>
                  <a:pt x="7" y="15"/>
                </a:lnTo>
                <a:lnTo>
                  <a:pt x="7" y="22"/>
                </a:lnTo>
                <a:lnTo>
                  <a:pt x="7" y="30"/>
                </a:lnTo>
                <a:lnTo>
                  <a:pt x="7" y="37"/>
                </a:lnTo>
                <a:lnTo>
                  <a:pt x="0" y="37"/>
                </a:lnTo>
                <a:lnTo>
                  <a:pt x="0" y="44"/>
                </a:lnTo>
                <a:lnTo>
                  <a:pt x="0" y="52"/>
                </a:lnTo>
                <a:lnTo>
                  <a:pt x="0" y="5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Freeform 13"/>
          <p:cNvSpPr>
            <a:spLocks/>
          </p:cNvSpPr>
          <p:nvPr/>
        </p:nvSpPr>
        <p:spPr bwMode="auto">
          <a:xfrm rot="-77573">
            <a:off x="4211638" y="1285876"/>
            <a:ext cx="23812" cy="47625"/>
          </a:xfrm>
          <a:custGeom>
            <a:avLst/>
            <a:gdLst>
              <a:gd name="T0" fmla="*/ 2147483647 w 15"/>
              <a:gd name="T1" fmla="*/ 0 h 30"/>
              <a:gd name="T2" fmla="*/ 2147483647 w 15"/>
              <a:gd name="T3" fmla="*/ 0 h 30"/>
              <a:gd name="T4" fmla="*/ 2147483647 w 15"/>
              <a:gd name="T5" fmla="*/ 2147483647 h 30"/>
              <a:gd name="T6" fmla="*/ 2147483647 w 15"/>
              <a:gd name="T7" fmla="*/ 2147483647 h 30"/>
              <a:gd name="T8" fmla="*/ 2147483647 w 15"/>
              <a:gd name="T9" fmla="*/ 2147483647 h 30"/>
              <a:gd name="T10" fmla="*/ 2147483647 w 15"/>
              <a:gd name="T11" fmla="*/ 2147483647 h 30"/>
              <a:gd name="T12" fmla="*/ 2147483647 w 15"/>
              <a:gd name="T13" fmla="*/ 2147483647 h 30"/>
              <a:gd name="T14" fmla="*/ 2147483647 w 15"/>
              <a:gd name="T15" fmla="*/ 2147483647 h 30"/>
              <a:gd name="T16" fmla="*/ 2147483647 w 15"/>
              <a:gd name="T17" fmla="*/ 2147483647 h 30"/>
              <a:gd name="T18" fmla="*/ 2147483647 w 15"/>
              <a:gd name="T19" fmla="*/ 2147483647 h 30"/>
              <a:gd name="T20" fmla="*/ 0 w 15"/>
              <a:gd name="T21" fmla="*/ 2147483647 h 3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"/>
              <a:gd name="T34" fmla="*/ 0 h 30"/>
              <a:gd name="T35" fmla="*/ 15 w 15"/>
              <a:gd name="T36" fmla="*/ 30 h 3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" h="30">
                <a:moveTo>
                  <a:pt x="15" y="0"/>
                </a:moveTo>
                <a:lnTo>
                  <a:pt x="7" y="0"/>
                </a:lnTo>
                <a:lnTo>
                  <a:pt x="7" y="8"/>
                </a:lnTo>
                <a:lnTo>
                  <a:pt x="7" y="15"/>
                </a:lnTo>
                <a:lnTo>
                  <a:pt x="15" y="15"/>
                </a:lnTo>
                <a:lnTo>
                  <a:pt x="15" y="22"/>
                </a:lnTo>
                <a:lnTo>
                  <a:pt x="7" y="22"/>
                </a:lnTo>
                <a:lnTo>
                  <a:pt x="15" y="22"/>
                </a:lnTo>
                <a:lnTo>
                  <a:pt x="7" y="22"/>
                </a:lnTo>
                <a:lnTo>
                  <a:pt x="7" y="30"/>
                </a:lnTo>
                <a:lnTo>
                  <a:pt x="0" y="3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2" name="Freeform 14"/>
          <p:cNvSpPr>
            <a:spLocks/>
          </p:cNvSpPr>
          <p:nvPr/>
        </p:nvSpPr>
        <p:spPr bwMode="auto">
          <a:xfrm rot="-77573">
            <a:off x="4214814" y="1333501"/>
            <a:ext cx="46037" cy="161925"/>
          </a:xfrm>
          <a:custGeom>
            <a:avLst/>
            <a:gdLst>
              <a:gd name="T0" fmla="*/ 0 w 29"/>
              <a:gd name="T1" fmla="*/ 0 h 102"/>
              <a:gd name="T2" fmla="*/ 0 w 29"/>
              <a:gd name="T3" fmla="*/ 2147483647 h 102"/>
              <a:gd name="T4" fmla="*/ 0 w 29"/>
              <a:gd name="T5" fmla="*/ 2147483647 h 102"/>
              <a:gd name="T6" fmla="*/ 0 w 29"/>
              <a:gd name="T7" fmla="*/ 2147483647 h 102"/>
              <a:gd name="T8" fmla="*/ 2147483647 w 29"/>
              <a:gd name="T9" fmla="*/ 2147483647 h 102"/>
              <a:gd name="T10" fmla="*/ 2147483647 w 29"/>
              <a:gd name="T11" fmla="*/ 2147483647 h 102"/>
              <a:gd name="T12" fmla="*/ 0 w 29"/>
              <a:gd name="T13" fmla="*/ 2147483647 h 102"/>
              <a:gd name="T14" fmla="*/ 0 w 29"/>
              <a:gd name="T15" fmla="*/ 2147483647 h 102"/>
              <a:gd name="T16" fmla="*/ 2147483647 w 29"/>
              <a:gd name="T17" fmla="*/ 2147483647 h 102"/>
              <a:gd name="T18" fmla="*/ 2147483647 w 29"/>
              <a:gd name="T19" fmla="*/ 2147483647 h 102"/>
              <a:gd name="T20" fmla="*/ 2147483647 w 29"/>
              <a:gd name="T21" fmla="*/ 2147483647 h 102"/>
              <a:gd name="T22" fmla="*/ 2147483647 w 29"/>
              <a:gd name="T23" fmla="*/ 2147483647 h 102"/>
              <a:gd name="T24" fmla="*/ 2147483647 w 29"/>
              <a:gd name="T25" fmla="*/ 2147483647 h 102"/>
              <a:gd name="T26" fmla="*/ 2147483647 w 29"/>
              <a:gd name="T27" fmla="*/ 2147483647 h 102"/>
              <a:gd name="T28" fmla="*/ 2147483647 w 29"/>
              <a:gd name="T29" fmla="*/ 2147483647 h 102"/>
              <a:gd name="T30" fmla="*/ 2147483647 w 29"/>
              <a:gd name="T31" fmla="*/ 2147483647 h 102"/>
              <a:gd name="T32" fmla="*/ 2147483647 w 29"/>
              <a:gd name="T33" fmla="*/ 2147483647 h 102"/>
              <a:gd name="T34" fmla="*/ 2147483647 w 29"/>
              <a:gd name="T35" fmla="*/ 2147483647 h 102"/>
              <a:gd name="T36" fmla="*/ 2147483647 w 29"/>
              <a:gd name="T37" fmla="*/ 2147483647 h 102"/>
              <a:gd name="T38" fmla="*/ 2147483647 w 29"/>
              <a:gd name="T39" fmla="*/ 2147483647 h 102"/>
              <a:gd name="T40" fmla="*/ 2147483647 w 29"/>
              <a:gd name="T41" fmla="*/ 2147483647 h 10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9"/>
              <a:gd name="T64" fmla="*/ 0 h 102"/>
              <a:gd name="T65" fmla="*/ 29 w 29"/>
              <a:gd name="T66" fmla="*/ 102 h 10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9" h="102">
                <a:moveTo>
                  <a:pt x="0" y="0"/>
                </a:moveTo>
                <a:lnTo>
                  <a:pt x="0" y="7"/>
                </a:lnTo>
                <a:lnTo>
                  <a:pt x="0" y="14"/>
                </a:lnTo>
                <a:lnTo>
                  <a:pt x="0" y="22"/>
                </a:lnTo>
                <a:lnTo>
                  <a:pt x="7" y="29"/>
                </a:lnTo>
                <a:lnTo>
                  <a:pt x="7" y="36"/>
                </a:lnTo>
                <a:lnTo>
                  <a:pt x="0" y="36"/>
                </a:lnTo>
                <a:lnTo>
                  <a:pt x="0" y="44"/>
                </a:lnTo>
                <a:lnTo>
                  <a:pt x="7" y="51"/>
                </a:lnTo>
                <a:lnTo>
                  <a:pt x="7" y="58"/>
                </a:lnTo>
                <a:lnTo>
                  <a:pt x="7" y="66"/>
                </a:lnTo>
                <a:lnTo>
                  <a:pt x="15" y="66"/>
                </a:lnTo>
                <a:lnTo>
                  <a:pt x="15" y="73"/>
                </a:lnTo>
                <a:lnTo>
                  <a:pt x="15" y="80"/>
                </a:lnTo>
                <a:lnTo>
                  <a:pt x="22" y="80"/>
                </a:lnTo>
                <a:lnTo>
                  <a:pt x="22" y="88"/>
                </a:lnTo>
                <a:lnTo>
                  <a:pt x="15" y="88"/>
                </a:lnTo>
                <a:lnTo>
                  <a:pt x="22" y="88"/>
                </a:lnTo>
                <a:lnTo>
                  <a:pt x="22" y="95"/>
                </a:lnTo>
                <a:lnTo>
                  <a:pt x="29" y="95"/>
                </a:lnTo>
                <a:lnTo>
                  <a:pt x="29" y="10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3" name="Freeform 15"/>
          <p:cNvSpPr>
            <a:spLocks/>
          </p:cNvSpPr>
          <p:nvPr/>
        </p:nvSpPr>
        <p:spPr bwMode="auto">
          <a:xfrm rot="-77573">
            <a:off x="5033964" y="1524001"/>
            <a:ext cx="46037" cy="23813"/>
          </a:xfrm>
          <a:custGeom>
            <a:avLst/>
            <a:gdLst>
              <a:gd name="T0" fmla="*/ 2147483647 w 29"/>
              <a:gd name="T1" fmla="*/ 0 h 15"/>
              <a:gd name="T2" fmla="*/ 2147483647 w 29"/>
              <a:gd name="T3" fmla="*/ 0 h 15"/>
              <a:gd name="T4" fmla="*/ 2147483647 w 29"/>
              <a:gd name="T5" fmla="*/ 0 h 15"/>
              <a:gd name="T6" fmla="*/ 2147483647 w 29"/>
              <a:gd name="T7" fmla="*/ 2147483647 h 15"/>
              <a:gd name="T8" fmla="*/ 2147483647 w 29"/>
              <a:gd name="T9" fmla="*/ 2147483647 h 15"/>
              <a:gd name="T10" fmla="*/ 0 w 29"/>
              <a:gd name="T11" fmla="*/ 2147483647 h 15"/>
              <a:gd name="T12" fmla="*/ 0 w 29"/>
              <a:gd name="T13" fmla="*/ 2147483647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"/>
              <a:gd name="T22" fmla="*/ 0 h 15"/>
              <a:gd name="T23" fmla="*/ 29 w 29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" h="15">
                <a:moveTo>
                  <a:pt x="29" y="0"/>
                </a:moveTo>
                <a:lnTo>
                  <a:pt x="22" y="0"/>
                </a:lnTo>
                <a:lnTo>
                  <a:pt x="15" y="0"/>
                </a:lnTo>
                <a:lnTo>
                  <a:pt x="15" y="7"/>
                </a:lnTo>
                <a:lnTo>
                  <a:pt x="8" y="7"/>
                </a:lnTo>
                <a:lnTo>
                  <a:pt x="0" y="7"/>
                </a:lnTo>
                <a:lnTo>
                  <a:pt x="0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4" name="Freeform 16"/>
          <p:cNvSpPr>
            <a:spLocks/>
          </p:cNvSpPr>
          <p:nvPr/>
        </p:nvSpPr>
        <p:spPr bwMode="auto">
          <a:xfrm rot="-77573">
            <a:off x="4252913" y="1495425"/>
            <a:ext cx="11112" cy="82550"/>
          </a:xfrm>
          <a:custGeom>
            <a:avLst/>
            <a:gdLst>
              <a:gd name="T0" fmla="*/ 2147483647 w 7"/>
              <a:gd name="T1" fmla="*/ 0 h 52"/>
              <a:gd name="T2" fmla="*/ 2147483647 w 7"/>
              <a:gd name="T3" fmla="*/ 2147483647 h 52"/>
              <a:gd name="T4" fmla="*/ 2147483647 w 7"/>
              <a:gd name="T5" fmla="*/ 2147483647 h 52"/>
              <a:gd name="T6" fmla="*/ 2147483647 w 7"/>
              <a:gd name="T7" fmla="*/ 2147483647 h 52"/>
              <a:gd name="T8" fmla="*/ 0 w 7"/>
              <a:gd name="T9" fmla="*/ 2147483647 h 52"/>
              <a:gd name="T10" fmla="*/ 0 w 7"/>
              <a:gd name="T11" fmla="*/ 2147483647 h 52"/>
              <a:gd name="T12" fmla="*/ 2147483647 w 7"/>
              <a:gd name="T13" fmla="*/ 2147483647 h 52"/>
              <a:gd name="T14" fmla="*/ 2147483647 w 7"/>
              <a:gd name="T15" fmla="*/ 2147483647 h 52"/>
              <a:gd name="T16" fmla="*/ 2147483647 w 7"/>
              <a:gd name="T17" fmla="*/ 2147483647 h 52"/>
              <a:gd name="T18" fmla="*/ 2147483647 w 7"/>
              <a:gd name="T19" fmla="*/ 2147483647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52"/>
              <a:gd name="T32" fmla="*/ 7 w 7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52">
                <a:moveTo>
                  <a:pt x="7" y="0"/>
                </a:moveTo>
                <a:lnTo>
                  <a:pt x="7" y="8"/>
                </a:lnTo>
                <a:lnTo>
                  <a:pt x="7" y="15"/>
                </a:lnTo>
                <a:lnTo>
                  <a:pt x="7" y="23"/>
                </a:lnTo>
                <a:lnTo>
                  <a:pt x="0" y="23"/>
                </a:lnTo>
                <a:lnTo>
                  <a:pt x="0" y="30"/>
                </a:lnTo>
                <a:lnTo>
                  <a:pt x="7" y="30"/>
                </a:lnTo>
                <a:lnTo>
                  <a:pt x="7" y="37"/>
                </a:lnTo>
                <a:lnTo>
                  <a:pt x="7" y="45"/>
                </a:lnTo>
                <a:lnTo>
                  <a:pt x="7" y="5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 rot="-77573">
            <a:off x="4264025" y="1576388"/>
            <a:ext cx="1588" cy="11112"/>
          </a:xfrm>
          <a:prstGeom prst="line">
            <a:avLst/>
          </a:pr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rot="-77573">
            <a:off x="4264026" y="1587500"/>
            <a:ext cx="11113" cy="1588"/>
          </a:xfrm>
          <a:prstGeom prst="line">
            <a:avLst/>
          </a:pr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Freeform 19"/>
          <p:cNvSpPr>
            <a:spLocks/>
          </p:cNvSpPr>
          <p:nvPr/>
        </p:nvSpPr>
        <p:spPr bwMode="auto">
          <a:xfrm rot="-77573">
            <a:off x="5080000" y="1524001"/>
            <a:ext cx="46038" cy="80963"/>
          </a:xfrm>
          <a:custGeom>
            <a:avLst/>
            <a:gdLst>
              <a:gd name="T0" fmla="*/ 0 w 29"/>
              <a:gd name="T1" fmla="*/ 0 h 51"/>
              <a:gd name="T2" fmla="*/ 2147483647 w 29"/>
              <a:gd name="T3" fmla="*/ 0 h 51"/>
              <a:gd name="T4" fmla="*/ 2147483647 w 29"/>
              <a:gd name="T5" fmla="*/ 0 h 51"/>
              <a:gd name="T6" fmla="*/ 2147483647 w 29"/>
              <a:gd name="T7" fmla="*/ 2147483647 h 51"/>
              <a:gd name="T8" fmla="*/ 2147483647 w 29"/>
              <a:gd name="T9" fmla="*/ 2147483647 h 51"/>
              <a:gd name="T10" fmla="*/ 2147483647 w 29"/>
              <a:gd name="T11" fmla="*/ 2147483647 h 51"/>
              <a:gd name="T12" fmla="*/ 2147483647 w 29"/>
              <a:gd name="T13" fmla="*/ 2147483647 h 51"/>
              <a:gd name="T14" fmla="*/ 2147483647 w 29"/>
              <a:gd name="T15" fmla="*/ 2147483647 h 51"/>
              <a:gd name="T16" fmla="*/ 2147483647 w 29"/>
              <a:gd name="T17" fmla="*/ 2147483647 h 51"/>
              <a:gd name="T18" fmla="*/ 2147483647 w 29"/>
              <a:gd name="T19" fmla="*/ 2147483647 h 51"/>
              <a:gd name="T20" fmla="*/ 2147483647 w 29"/>
              <a:gd name="T21" fmla="*/ 2147483647 h 51"/>
              <a:gd name="T22" fmla="*/ 2147483647 w 29"/>
              <a:gd name="T23" fmla="*/ 2147483647 h 51"/>
              <a:gd name="T24" fmla="*/ 2147483647 w 29"/>
              <a:gd name="T25" fmla="*/ 2147483647 h 5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9"/>
              <a:gd name="T40" fmla="*/ 0 h 51"/>
              <a:gd name="T41" fmla="*/ 29 w 29"/>
              <a:gd name="T42" fmla="*/ 51 h 5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9" h="51">
                <a:moveTo>
                  <a:pt x="0" y="0"/>
                </a:moveTo>
                <a:lnTo>
                  <a:pt x="8" y="0"/>
                </a:lnTo>
                <a:lnTo>
                  <a:pt x="15" y="0"/>
                </a:lnTo>
                <a:lnTo>
                  <a:pt x="15" y="7"/>
                </a:lnTo>
                <a:lnTo>
                  <a:pt x="22" y="7"/>
                </a:lnTo>
                <a:lnTo>
                  <a:pt x="29" y="7"/>
                </a:lnTo>
                <a:lnTo>
                  <a:pt x="29" y="15"/>
                </a:lnTo>
                <a:lnTo>
                  <a:pt x="29" y="22"/>
                </a:lnTo>
                <a:lnTo>
                  <a:pt x="29" y="29"/>
                </a:lnTo>
                <a:lnTo>
                  <a:pt x="29" y="37"/>
                </a:lnTo>
                <a:lnTo>
                  <a:pt x="22" y="37"/>
                </a:lnTo>
                <a:lnTo>
                  <a:pt x="22" y="44"/>
                </a:lnTo>
                <a:lnTo>
                  <a:pt x="22" y="51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Freeform 20"/>
          <p:cNvSpPr>
            <a:spLocks/>
          </p:cNvSpPr>
          <p:nvPr/>
        </p:nvSpPr>
        <p:spPr bwMode="auto">
          <a:xfrm rot="-77573">
            <a:off x="5116513" y="1603375"/>
            <a:ext cx="11112" cy="12700"/>
          </a:xfrm>
          <a:custGeom>
            <a:avLst/>
            <a:gdLst>
              <a:gd name="T0" fmla="*/ 0 w 7"/>
              <a:gd name="T1" fmla="*/ 0 h 8"/>
              <a:gd name="T2" fmla="*/ 2147483647 w 7"/>
              <a:gd name="T3" fmla="*/ 0 h 8"/>
              <a:gd name="T4" fmla="*/ 2147483647 w 7"/>
              <a:gd name="T5" fmla="*/ 2147483647 h 8"/>
              <a:gd name="T6" fmla="*/ 0 60000 65536"/>
              <a:gd name="T7" fmla="*/ 0 60000 65536"/>
              <a:gd name="T8" fmla="*/ 0 60000 65536"/>
              <a:gd name="T9" fmla="*/ 0 w 7"/>
              <a:gd name="T10" fmla="*/ 0 h 8"/>
              <a:gd name="T11" fmla="*/ 7 w 7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8">
                <a:moveTo>
                  <a:pt x="0" y="0"/>
                </a:moveTo>
                <a:lnTo>
                  <a:pt x="7" y="0"/>
                </a:lnTo>
                <a:lnTo>
                  <a:pt x="7" y="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Freeform 21"/>
          <p:cNvSpPr>
            <a:spLocks/>
          </p:cNvSpPr>
          <p:nvPr/>
        </p:nvSpPr>
        <p:spPr bwMode="auto">
          <a:xfrm rot="-77573">
            <a:off x="4276725" y="1587500"/>
            <a:ext cx="46038" cy="82550"/>
          </a:xfrm>
          <a:custGeom>
            <a:avLst/>
            <a:gdLst>
              <a:gd name="T0" fmla="*/ 0 w 29"/>
              <a:gd name="T1" fmla="*/ 0 h 52"/>
              <a:gd name="T2" fmla="*/ 0 w 29"/>
              <a:gd name="T3" fmla="*/ 2147483647 h 52"/>
              <a:gd name="T4" fmla="*/ 2147483647 w 29"/>
              <a:gd name="T5" fmla="*/ 2147483647 h 52"/>
              <a:gd name="T6" fmla="*/ 2147483647 w 29"/>
              <a:gd name="T7" fmla="*/ 2147483647 h 52"/>
              <a:gd name="T8" fmla="*/ 2147483647 w 29"/>
              <a:gd name="T9" fmla="*/ 2147483647 h 52"/>
              <a:gd name="T10" fmla="*/ 2147483647 w 29"/>
              <a:gd name="T11" fmla="*/ 2147483647 h 52"/>
              <a:gd name="T12" fmla="*/ 2147483647 w 29"/>
              <a:gd name="T13" fmla="*/ 2147483647 h 52"/>
              <a:gd name="T14" fmla="*/ 2147483647 w 29"/>
              <a:gd name="T15" fmla="*/ 2147483647 h 52"/>
              <a:gd name="T16" fmla="*/ 2147483647 w 29"/>
              <a:gd name="T17" fmla="*/ 2147483647 h 52"/>
              <a:gd name="T18" fmla="*/ 2147483647 w 29"/>
              <a:gd name="T19" fmla="*/ 2147483647 h 52"/>
              <a:gd name="T20" fmla="*/ 2147483647 w 29"/>
              <a:gd name="T21" fmla="*/ 2147483647 h 52"/>
              <a:gd name="T22" fmla="*/ 2147483647 w 29"/>
              <a:gd name="T23" fmla="*/ 2147483647 h 52"/>
              <a:gd name="T24" fmla="*/ 2147483647 w 29"/>
              <a:gd name="T25" fmla="*/ 2147483647 h 5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9"/>
              <a:gd name="T40" fmla="*/ 0 h 52"/>
              <a:gd name="T41" fmla="*/ 29 w 29"/>
              <a:gd name="T42" fmla="*/ 52 h 5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9" h="52">
                <a:moveTo>
                  <a:pt x="0" y="0"/>
                </a:moveTo>
                <a:lnTo>
                  <a:pt x="0" y="8"/>
                </a:lnTo>
                <a:lnTo>
                  <a:pt x="8" y="8"/>
                </a:lnTo>
                <a:lnTo>
                  <a:pt x="15" y="8"/>
                </a:lnTo>
                <a:lnTo>
                  <a:pt x="8" y="15"/>
                </a:lnTo>
                <a:lnTo>
                  <a:pt x="8" y="22"/>
                </a:lnTo>
                <a:lnTo>
                  <a:pt x="15" y="22"/>
                </a:lnTo>
                <a:lnTo>
                  <a:pt x="15" y="30"/>
                </a:lnTo>
                <a:lnTo>
                  <a:pt x="15" y="37"/>
                </a:lnTo>
                <a:lnTo>
                  <a:pt x="15" y="44"/>
                </a:lnTo>
                <a:lnTo>
                  <a:pt x="22" y="44"/>
                </a:lnTo>
                <a:lnTo>
                  <a:pt x="22" y="52"/>
                </a:lnTo>
                <a:lnTo>
                  <a:pt x="29" y="5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Freeform 22"/>
          <p:cNvSpPr>
            <a:spLocks/>
          </p:cNvSpPr>
          <p:nvPr/>
        </p:nvSpPr>
        <p:spPr bwMode="auto">
          <a:xfrm rot="-77573">
            <a:off x="4989514" y="1549400"/>
            <a:ext cx="46037" cy="115888"/>
          </a:xfrm>
          <a:custGeom>
            <a:avLst/>
            <a:gdLst>
              <a:gd name="T0" fmla="*/ 2147483647 w 29"/>
              <a:gd name="T1" fmla="*/ 0 h 73"/>
              <a:gd name="T2" fmla="*/ 2147483647 w 29"/>
              <a:gd name="T3" fmla="*/ 2147483647 h 73"/>
              <a:gd name="T4" fmla="*/ 2147483647 w 29"/>
              <a:gd name="T5" fmla="*/ 2147483647 h 73"/>
              <a:gd name="T6" fmla="*/ 2147483647 w 29"/>
              <a:gd name="T7" fmla="*/ 2147483647 h 73"/>
              <a:gd name="T8" fmla="*/ 2147483647 w 29"/>
              <a:gd name="T9" fmla="*/ 2147483647 h 73"/>
              <a:gd name="T10" fmla="*/ 2147483647 w 29"/>
              <a:gd name="T11" fmla="*/ 2147483647 h 73"/>
              <a:gd name="T12" fmla="*/ 2147483647 w 29"/>
              <a:gd name="T13" fmla="*/ 2147483647 h 73"/>
              <a:gd name="T14" fmla="*/ 2147483647 w 29"/>
              <a:gd name="T15" fmla="*/ 2147483647 h 73"/>
              <a:gd name="T16" fmla="*/ 2147483647 w 29"/>
              <a:gd name="T17" fmla="*/ 2147483647 h 73"/>
              <a:gd name="T18" fmla="*/ 2147483647 w 29"/>
              <a:gd name="T19" fmla="*/ 2147483647 h 73"/>
              <a:gd name="T20" fmla="*/ 2147483647 w 29"/>
              <a:gd name="T21" fmla="*/ 2147483647 h 73"/>
              <a:gd name="T22" fmla="*/ 2147483647 w 29"/>
              <a:gd name="T23" fmla="*/ 2147483647 h 73"/>
              <a:gd name="T24" fmla="*/ 2147483647 w 29"/>
              <a:gd name="T25" fmla="*/ 2147483647 h 73"/>
              <a:gd name="T26" fmla="*/ 2147483647 w 29"/>
              <a:gd name="T27" fmla="*/ 2147483647 h 73"/>
              <a:gd name="T28" fmla="*/ 2147483647 w 29"/>
              <a:gd name="T29" fmla="*/ 2147483647 h 73"/>
              <a:gd name="T30" fmla="*/ 2147483647 w 29"/>
              <a:gd name="T31" fmla="*/ 2147483647 h 73"/>
              <a:gd name="T32" fmla="*/ 0 w 29"/>
              <a:gd name="T33" fmla="*/ 2147483647 h 73"/>
              <a:gd name="T34" fmla="*/ 0 w 29"/>
              <a:gd name="T35" fmla="*/ 2147483647 h 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9"/>
              <a:gd name="T55" fmla="*/ 0 h 73"/>
              <a:gd name="T56" fmla="*/ 29 w 29"/>
              <a:gd name="T57" fmla="*/ 73 h 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9" h="73">
                <a:moveTo>
                  <a:pt x="29" y="0"/>
                </a:moveTo>
                <a:lnTo>
                  <a:pt x="29" y="7"/>
                </a:lnTo>
                <a:lnTo>
                  <a:pt x="29" y="14"/>
                </a:lnTo>
                <a:lnTo>
                  <a:pt x="29" y="22"/>
                </a:lnTo>
                <a:lnTo>
                  <a:pt x="29" y="29"/>
                </a:lnTo>
                <a:lnTo>
                  <a:pt x="22" y="29"/>
                </a:lnTo>
                <a:lnTo>
                  <a:pt x="29" y="29"/>
                </a:lnTo>
                <a:lnTo>
                  <a:pt x="29" y="36"/>
                </a:lnTo>
                <a:lnTo>
                  <a:pt x="29" y="44"/>
                </a:lnTo>
                <a:lnTo>
                  <a:pt x="29" y="51"/>
                </a:lnTo>
                <a:lnTo>
                  <a:pt x="22" y="51"/>
                </a:lnTo>
                <a:lnTo>
                  <a:pt x="22" y="58"/>
                </a:lnTo>
                <a:lnTo>
                  <a:pt x="22" y="51"/>
                </a:lnTo>
                <a:lnTo>
                  <a:pt x="15" y="51"/>
                </a:lnTo>
                <a:lnTo>
                  <a:pt x="15" y="58"/>
                </a:lnTo>
                <a:lnTo>
                  <a:pt x="8" y="66"/>
                </a:lnTo>
                <a:lnTo>
                  <a:pt x="0" y="66"/>
                </a:lnTo>
                <a:lnTo>
                  <a:pt x="0" y="73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Freeform 23"/>
          <p:cNvSpPr>
            <a:spLocks/>
          </p:cNvSpPr>
          <p:nvPr/>
        </p:nvSpPr>
        <p:spPr bwMode="auto">
          <a:xfrm rot="-77573">
            <a:off x="4322763" y="1633538"/>
            <a:ext cx="127000" cy="57150"/>
          </a:xfrm>
          <a:custGeom>
            <a:avLst/>
            <a:gdLst>
              <a:gd name="T0" fmla="*/ 0 w 80"/>
              <a:gd name="T1" fmla="*/ 2147483647 h 36"/>
              <a:gd name="T2" fmla="*/ 2147483647 w 80"/>
              <a:gd name="T3" fmla="*/ 2147483647 h 36"/>
              <a:gd name="T4" fmla="*/ 2147483647 w 80"/>
              <a:gd name="T5" fmla="*/ 2147483647 h 36"/>
              <a:gd name="T6" fmla="*/ 2147483647 w 80"/>
              <a:gd name="T7" fmla="*/ 2147483647 h 36"/>
              <a:gd name="T8" fmla="*/ 2147483647 w 80"/>
              <a:gd name="T9" fmla="*/ 2147483647 h 36"/>
              <a:gd name="T10" fmla="*/ 2147483647 w 80"/>
              <a:gd name="T11" fmla="*/ 2147483647 h 36"/>
              <a:gd name="T12" fmla="*/ 2147483647 w 80"/>
              <a:gd name="T13" fmla="*/ 2147483647 h 36"/>
              <a:gd name="T14" fmla="*/ 2147483647 w 80"/>
              <a:gd name="T15" fmla="*/ 2147483647 h 36"/>
              <a:gd name="T16" fmla="*/ 2147483647 w 80"/>
              <a:gd name="T17" fmla="*/ 2147483647 h 36"/>
              <a:gd name="T18" fmla="*/ 2147483647 w 80"/>
              <a:gd name="T19" fmla="*/ 2147483647 h 36"/>
              <a:gd name="T20" fmla="*/ 2147483647 w 80"/>
              <a:gd name="T21" fmla="*/ 2147483647 h 36"/>
              <a:gd name="T22" fmla="*/ 2147483647 w 80"/>
              <a:gd name="T23" fmla="*/ 2147483647 h 36"/>
              <a:gd name="T24" fmla="*/ 2147483647 w 80"/>
              <a:gd name="T25" fmla="*/ 2147483647 h 36"/>
              <a:gd name="T26" fmla="*/ 2147483647 w 80"/>
              <a:gd name="T27" fmla="*/ 2147483647 h 36"/>
              <a:gd name="T28" fmla="*/ 2147483647 w 80"/>
              <a:gd name="T29" fmla="*/ 2147483647 h 36"/>
              <a:gd name="T30" fmla="*/ 2147483647 w 80"/>
              <a:gd name="T31" fmla="*/ 2147483647 h 36"/>
              <a:gd name="T32" fmla="*/ 2147483647 w 80"/>
              <a:gd name="T33" fmla="*/ 0 h 36"/>
              <a:gd name="T34" fmla="*/ 2147483647 w 80"/>
              <a:gd name="T35" fmla="*/ 0 h 36"/>
              <a:gd name="T36" fmla="*/ 2147483647 w 80"/>
              <a:gd name="T37" fmla="*/ 0 h 36"/>
              <a:gd name="T38" fmla="*/ 2147483647 w 80"/>
              <a:gd name="T39" fmla="*/ 2147483647 h 36"/>
              <a:gd name="T40" fmla="*/ 2147483647 w 80"/>
              <a:gd name="T41" fmla="*/ 2147483647 h 36"/>
              <a:gd name="T42" fmla="*/ 2147483647 w 80"/>
              <a:gd name="T43" fmla="*/ 2147483647 h 36"/>
              <a:gd name="T44" fmla="*/ 2147483647 w 80"/>
              <a:gd name="T45" fmla="*/ 2147483647 h 36"/>
              <a:gd name="T46" fmla="*/ 2147483647 w 80"/>
              <a:gd name="T47" fmla="*/ 2147483647 h 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80"/>
              <a:gd name="T73" fmla="*/ 0 h 36"/>
              <a:gd name="T74" fmla="*/ 80 w 80"/>
              <a:gd name="T75" fmla="*/ 36 h 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80" h="36">
                <a:moveTo>
                  <a:pt x="0" y="22"/>
                </a:moveTo>
                <a:lnTo>
                  <a:pt x="8" y="22"/>
                </a:lnTo>
                <a:lnTo>
                  <a:pt x="15" y="22"/>
                </a:lnTo>
                <a:lnTo>
                  <a:pt x="22" y="22"/>
                </a:lnTo>
                <a:lnTo>
                  <a:pt x="29" y="22"/>
                </a:lnTo>
                <a:lnTo>
                  <a:pt x="29" y="29"/>
                </a:lnTo>
                <a:lnTo>
                  <a:pt x="36" y="29"/>
                </a:lnTo>
                <a:lnTo>
                  <a:pt x="36" y="36"/>
                </a:lnTo>
                <a:lnTo>
                  <a:pt x="44" y="36"/>
                </a:lnTo>
                <a:lnTo>
                  <a:pt x="44" y="29"/>
                </a:lnTo>
                <a:lnTo>
                  <a:pt x="44" y="22"/>
                </a:lnTo>
                <a:lnTo>
                  <a:pt x="44" y="14"/>
                </a:lnTo>
                <a:lnTo>
                  <a:pt x="51" y="14"/>
                </a:lnTo>
                <a:lnTo>
                  <a:pt x="58" y="14"/>
                </a:lnTo>
                <a:lnTo>
                  <a:pt x="58" y="7"/>
                </a:lnTo>
                <a:lnTo>
                  <a:pt x="65" y="7"/>
                </a:lnTo>
                <a:lnTo>
                  <a:pt x="65" y="0"/>
                </a:lnTo>
                <a:lnTo>
                  <a:pt x="73" y="0"/>
                </a:lnTo>
                <a:lnTo>
                  <a:pt x="80" y="0"/>
                </a:lnTo>
                <a:lnTo>
                  <a:pt x="80" y="7"/>
                </a:lnTo>
                <a:lnTo>
                  <a:pt x="73" y="7"/>
                </a:lnTo>
                <a:lnTo>
                  <a:pt x="73" y="14"/>
                </a:lnTo>
                <a:lnTo>
                  <a:pt x="80" y="14"/>
                </a:lnTo>
                <a:lnTo>
                  <a:pt x="80" y="2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2" name="Freeform 24"/>
          <p:cNvSpPr>
            <a:spLocks/>
          </p:cNvSpPr>
          <p:nvPr/>
        </p:nvSpPr>
        <p:spPr bwMode="auto">
          <a:xfrm rot="-77573">
            <a:off x="4451351" y="1665289"/>
            <a:ext cx="80963" cy="46037"/>
          </a:xfrm>
          <a:custGeom>
            <a:avLst/>
            <a:gdLst>
              <a:gd name="T0" fmla="*/ 0 w 51"/>
              <a:gd name="T1" fmla="*/ 0 h 29"/>
              <a:gd name="T2" fmla="*/ 2147483647 w 51"/>
              <a:gd name="T3" fmla="*/ 2147483647 h 29"/>
              <a:gd name="T4" fmla="*/ 2147483647 w 51"/>
              <a:gd name="T5" fmla="*/ 2147483647 h 29"/>
              <a:gd name="T6" fmla="*/ 2147483647 w 51"/>
              <a:gd name="T7" fmla="*/ 2147483647 h 29"/>
              <a:gd name="T8" fmla="*/ 2147483647 w 51"/>
              <a:gd name="T9" fmla="*/ 2147483647 h 29"/>
              <a:gd name="T10" fmla="*/ 2147483647 w 51"/>
              <a:gd name="T11" fmla="*/ 2147483647 h 29"/>
              <a:gd name="T12" fmla="*/ 2147483647 w 51"/>
              <a:gd name="T13" fmla="*/ 2147483647 h 29"/>
              <a:gd name="T14" fmla="*/ 2147483647 w 51"/>
              <a:gd name="T15" fmla="*/ 2147483647 h 29"/>
              <a:gd name="T16" fmla="*/ 2147483647 w 51"/>
              <a:gd name="T17" fmla="*/ 2147483647 h 29"/>
              <a:gd name="T18" fmla="*/ 2147483647 w 51"/>
              <a:gd name="T19" fmla="*/ 2147483647 h 29"/>
              <a:gd name="T20" fmla="*/ 2147483647 w 51"/>
              <a:gd name="T21" fmla="*/ 2147483647 h 2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1"/>
              <a:gd name="T34" fmla="*/ 0 h 29"/>
              <a:gd name="T35" fmla="*/ 51 w 51"/>
              <a:gd name="T36" fmla="*/ 29 h 2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1" h="29">
                <a:moveTo>
                  <a:pt x="0" y="0"/>
                </a:moveTo>
                <a:lnTo>
                  <a:pt x="7" y="7"/>
                </a:lnTo>
                <a:lnTo>
                  <a:pt x="7" y="14"/>
                </a:lnTo>
                <a:lnTo>
                  <a:pt x="7" y="22"/>
                </a:lnTo>
                <a:lnTo>
                  <a:pt x="14" y="22"/>
                </a:lnTo>
                <a:lnTo>
                  <a:pt x="14" y="29"/>
                </a:lnTo>
                <a:lnTo>
                  <a:pt x="22" y="29"/>
                </a:lnTo>
                <a:lnTo>
                  <a:pt x="29" y="29"/>
                </a:lnTo>
                <a:lnTo>
                  <a:pt x="36" y="29"/>
                </a:lnTo>
                <a:lnTo>
                  <a:pt x="43" y="29"/>
                </a:lnTo>
                <a:lnTo>
                  <a:pt x="51" y="2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3" name="Freeform 25"/>
          <p:cNvSpPr>
            <a:spLocks/>
          </p:cNvSpPr>
          <p:nvPr/>
        </p:nvSpPr>
        <p:spPr bwMode="auto">
          <a:xfrm rot="-77573">
            <a:off x="4865688" y="1666875"/>
            <a:ext cx="125412" cy="46038"/>
          </a:xfrm>
          <a:custGeom>
            <a:avLst/>
            <a:gdLst>
              <a:gd name="T0" fmla="*/ 2147483647 w 79"/>
              <a:gd name="T1" fmla="*/ 0 h 29"/>
              <a:gd name="T2" fmla="*/ 2147483647 w 79"/>
              <a:gd name="T3" fmla="*/ 2147483647 h 29"/>
              <a:gd name="T4" fmla="*/ 2147483647 w 79"/>
              <a:gd name="T5" fmla="*/ 2147483647 h 29"/>
              <a:gd name="T6" fmla="*/ 2147483647 w 79"/>
              <a:gd name="T7" fmla="*/ 2147483647 h 29"/>
              <a:gd name="T8" fmla="*/ 2147483647 w 79"/>
              <a:gd name="T9" fmla="*/ 2147483647 h 29"/>
              <a:gd name="T10" fmla="*/ 2147483647 w 79"/>
              <a:gd name="T11" fmla="*/ 2147483647 h 29"/>
              <a:gd name="T12" fmla="*/ 2147483647 w 79"/>
              <a:gd name="T13" fmla="*/ 2147483647 h 29"/>
              <a:gd name="T14" fmla="*/ 2147483647 w 79"/>
              <a:gd name="T15" fmla="*/ 2147483647 h 29"/>
              <a:gd name="T16" fmla="*/ 2147483647 w 79"/>
              <a:gd name="T17" fmla="*/ 2147483647 h 29"/>
              <a:gd name="T18" fmla="*/ 2147483647 w 79"/>
              <a:gd name="T19" fmla="*/ 2147483647 h 29"/>
              <a:gd name="T20" fmla="*/ 2147483647 w 79"/>
              <a:gd name="T21" fmla="*/ 2147483647 h 29"/>
              <a:gd name="T22" fmla="*/ 2147483647 w 79"/>
              <a:gd name="T23" fmla="*/ 2147483647 h 29"/>
              <a:gd name="T24" fmla="*/ 2147483647 w 79"/>
              <a:gd name="T25" fmla="*/ 2147483647 h 29"/>
              <a:gd name="T26" fmla="*/ 2147483647 w 79"/>
              <a:gd name="T27" fmla="*/ 2147483647 h 29"/>
              <a:gd name="T28" fmla="*/ 2147483647 w 79"/>
              <a:gd name="T29" fmla="*/ 2147483647 h 29"/>
              <a:gd name="T30" fmla="*/ 2147483647 w 79"/>
              <a:gd name="T31" fmla="*/ 2147483647 h 29"/>
              <a:gd name="T32" fmla="*/ 2147483647 w 79"/>
              <a:gd name="T33" fmla="*/ 2147483647 h 29"/>
              <a:gd name="T34" fmla="*/ 2147483647 w 79"/>
              <a:gd name="T35" fmla="*/ 2147483647 h 29"/>
              <a:gd name="T36" fmla="*/ 2147483647 w 79"/>
              <a:gd name="T37" fmla="*/ 2147483647 h 29"/>
              <a:gd name="T38" fmla="*/ 0 w 79"/>
              <a:gd name="T39" fmla="*/ 2147483647 h 2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9"/>
              <a:gd name="T61" fmla="*/ 0 h 29"/>
              <a:gd name="T62" fmla="*/ 79 w 79"/>
              <a:gd name="T63" fmla="*/ 29 h 2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9" h="29">
                <a:moveTo>
                  <a:pt x="79" y="0"/>
                </a:moveTo>
                <a:lnTo>
                  <a:pt x="79" y="7"/>
                </a:lnTo>
                <a:lnTo>
                  <a:pt x="79" y="15"/>
                </a:lnTo>
                <a:lnTo>
                  <a:pt x="72" y="15"/>
                </a:lnTo>
                <a:lnTo>
                  <a:pt x="72" y="22"/>
                </a:lnTo>
                <a:lnTo>
                  <a:pt x="65" y="22"/>
                </a:lnTo>
                <a:lnTo>
                  <a:pt x="65" y="29"/>
                </a:lnTo>
                <a:lnTo>
                  <a:pt x="65" y="22"/>
                </a:lnTo>
                <a:lnTo>
                  <a:pt x="58" y="22"/>
                </a:lnTo>
                <a:lnTo>
                  <a:pt x="58" y="15"/>
                </a:lnTo>
                <a:lnTo>
                  <a:pt x="50" y="15"/>
                </a:lnTo>
                <a:lnTo>
                  <a:pt x="43" y="15"/>
                </a:lnTo>
                <a:lnTo>
                  <a:pt x="36" y="15"/>
                </a:lnTo>
                <a:lnTo>
                  <a:pt x="36" y="7"/>
                </a:lnTo>
                <a:lnTo>
                  <a:pt x="29" y="7"/>
                </a:lnTo>
                <a:lnTo>
                  <a:pt x="21" y="7"/>
                </a:lnTo>
                <a:lnTo>
                  <a:pt x="14" y="7"/>
                </a:lnTo>
                <a:lnTo>
                  <a:pt x="14" y="15"/>
                </a:lnTo>
                <a:lnTo>
                  <a:pt x="7" y="15"/>
                </a:lnTo>
                <a:lnTo>
                  <a:pt x="0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4" name="Freeform 26"/>
          <p:cNvSpPr>
            <a:spLocks/>
          </p:cNvSpPr>
          <p:nvPr/>
        </p:nvSpPr>
        <p:spPr bwMode="auto">
          <a:xfrm rot="-77573">
            <a:off x="5129213" y="1616076"/>
            <a:ext cx="80962" cy="104775"/>
          </a:xfrm>
          <a:custGeom>
            <a:avLst/>
            <a:gdLst>
              <a:gd name="T0" fmla="*/ 0 w 51"/>
              <a:gd name="T1" fmla="*/ 0 h 66"/>
              <a:gd name="T2" fmla="*/ 2147483647 w 51"/>
              <a:gd name="T3" fmla="*/ 2147483647 h 66"/>
              <a:gd name="T4" fmla="*/ 2147483647 w 51"/>
              <a:gd name="T5" fmla="*/ 2147483647 h 66"/>
              <a:gd name="T6" fmla="*/ 2147483647 w 51"/>
              <a:gd name="T7" fmla="*/ 2147483647 h 66"/>
              <a:gd name="T8" fmla="*/ 2147483647 w 51"/>
              <a:gd name="T9" fmla="*/ 2147483647 h 66"/>
              <a:gd name="T10" fmla="*/ 2147483647 w 51"/>
              <a:gd name="T11" fmla="*/ 2147483647 h 66"/>
              <a:gd name="T12" fmla="*/ 2147483647 w 51"/>
              <a:gd name="T13" fmla="*/ 2147483647 h 66"/>
              <a:gd name="T14" fmla="*/ 2147483647 w 51"/>
              <a:gd name="T15" fmla="*/ 2147483647 h 66"/>
              <a:gd name="T16" fmla="*/ 2147483647 w 51"/>
              <a:gd name="T17" fmla="*/ 2147483647 h 66"/>
              <a:gd name="T18" fmla="*/ 2147483647 w 51"/>
              <a:gd name="T19" fmla="*/ 2147483647 h 66"/>
              <a:gd name="T20" fmla="*/ 2147483647 w 51"/>
              <a:gd name="T21" fmla="*/ 2147483647 h 66"/>
              <a:gd name="T22" fmla="*/ 2147483647 w 51"/>
              <a:gd name="T23" fmla="*/ 2147483647 h 66"/>
              <a:gd name="T24" fmla="*/ 2147483647 w 51"/>
              <a:gd name="T25" fmla="*/ 2147483647 h 66"/>
              <a:gd name="T26" fmla="*/ 2147483647 w 51"/>
              <a:gd name="T27" fmla="*/ 2147483647 h 66"/>
              <a:gd name="T28" fmla="*/ 2147483647 w 51"/>
              <a:gd name="T29" fmla="*/ 2147483647 h 66"/>
              <a:gd name="T30" fmla="*/ 2147483647 w 51"/>
              <a:gd name="T31" fmla="*/ 2147483647 h 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1"/>
              <a:gd name="T49" fmla="*/ 0 h 66"/>
              <a:gd name="T50" fmla="*/ 51 w 51"/>
              <a:gd name="T51" fmla="*/ 66 h 6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1" h="66">
                <a:moveTo>
                  <a:pt x="0" y="0"/>
                </a:moveTo>
                <a:lnTo>
                  <a:pt x="8" y="7"/>
                </a:lnTo>
                <a:lnTo>
                  <a:pt x="8" y="14"/>
                </a:lnTo>
                <a:lnTo>
                  <a:pt x="8" y="22"/>
                </a:lnTo>
                <a:lnTo>
                  <a:pt x="15" y="22"/>
                </a:lnTo>
                <a:lnTo>
                  <a:pt x="15" y="29"/>
                </a:lnTo>
                <a:lnTo>
                  <a:pt x="15" y="36"/>
                </a:lnTo>
                <a:lnTo>
                  <a:pt x="22" y="36"/>
                </a:lnTo>
                <a:lnTo>
                  <a:pt x="22" y="44"/>
                </a:lnTo>
                <a:lnTo>
                  <a:pt x="29" y="44"/>
                </a:lnTo>
                <a:lnTo>
                  <a:pt x="29" y="51"/>
                </a:lnTo>
                <a:lnTo>
                  <a:pt x="37" y="51"/>
                </a:lnTo>
                <a:lnTo>
                  <a:pt x="37" y="58"/>
                </a:lnTo>
                <a:lnTo>
                  <a:pt x="44" y="58"/>
                </a:lnTo>
                <a:lnTo>
                  <a:pt x="44" y="66"/>
                </a:lnTo>
                <a:lnTo>
                  <a:pt x="51" y="6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5" name="Freeform 27"/>
          <p:cNvSpPr>
            <a:spLocks/>
          </p:cNvSpPr>
          <p:nvPr/>
        </p:nvSpPr>
        <p:spPr bwMode="auto">
          <a:xfrm rot="-77573">
            <a:off x="4532314" y="1698626"/>
            <a:ext cx="103187" cy="34925"/>
          </a:xfrm>
          <a:custGeom>
            <a:avLst/>
            <a:gdLst>
              <a:gd name="T0" fmla="*/ 2147483647 w 65"/>
              <a:gd name="T1" fmla="*/ 0 h 22"/>
              <a:gd name="T2" fmla="*/ 2147483647 w 65"/>
              <a:gd name="T3" fmla="*/ 2147483647 h 22"/>
              <a:gd name="T4" fmla="*/ 2147483647 w 65"/>
              <a:gd name="T5" fmla="*/ 2147483647 h 22"/>
              <a:gd name="T6" fmla="*/ 2147483647 w 65"/>
              <a:gd name="T7" fmla="*/ 2147483647 h 22"/>
              <a:gd name="T8" fmla="*/ 2147483647 w 65"/>
              <a:gd name="T9" fmla="*/ 2147483647 h 22"/>
              <a:gd name="T10" fmla="*/ 2147483647 w 65"/>
              <a:gd name="T11" fmla="*/ 2147483647 h 22"/>
              <a:gd name="T12" fmla="*/ 2147483647 w 65"/>
              <a:gd name="T13" fmla="*/ 2147483647 h 22"/>
              <a:gd name="T14" fmla="*/ 2147483647 w 65"/>
              <a:gd name="T15" fmla="*/ 2147483647 h 22"/>
              <a:gd name="T16" fmla="*/ 2147483647 w 65"/>
              <a:gd name="T17" fmla="*/ 2147483647 h 22"/>
              <a:gd name="T18" fmla="*/ 2147483647 w 65"/>
              <a:gd name="T19" fmla="*/ 2147483647 h 22"/>
              <a:gd name="T20" fmla="*/ 2147483647 w 65"/>
              <a:gd name="T21" fmla="*/ 2147483647 h 22"/>
              <a:gd name="T22" fmla="*/ 2147483647 w 65"/>
              <a:gd name="T23" fmla="*/ 2147483647 h 22"/>
              <a:gd name="T24" fmla="*/ 2147483647 w 65"/>
              <a:gd name="T25" fmla="*/ 0 h 22"/>
              <a:gd name="T26" fmla="*/ 2147483647 w 65"/>
              <a:gd name="T27" fmla="*/ 0 h 22"/>
              <a:gd name="T28" fmla="*/ 2147483647 w 65"/>
              <a:gd name="T29" fmla="*/ 0 h 22"/>
              <a:gd name="T30" fmla="*/ 2147483647 w 65"/>
              <a:gd name="T31" fmla="*/ 0 h 22"/>
              <a:gd name="T32" fmla="*/ 2147483647 w 65"/>
              <a:gd name="T33" fmla="*/ 2147483647 h 22"/>
              <a:gd name="T34" fmla="*/ 0 w 65"/>
              <a:gd name="T35" fmla="*/ 2147483647 h 2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5"/>
              <a:gd name="T55" fmla="*/ 0 h 22"/>
              <a:gd name="T56" fmla="*/ 65 w 65"/>
              <a:gd name="T57" fmla="*/ 22 h 2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5" h="22">
                <a:moveTo>
                  <a:pt x="65" y="0"/>
                </a:moveTo>
                <a:lnTo>
                  <a:pt x="65" y="7"/>
                </a:lnTo>
                <a:lnTo>
                  <a:pt x="58" y="7"/>
                </a:lnTo>
                <a:lnTo>
                  <a:pt x="58" y="14"/>
                </a:lnTo>
                <a:lnTo>
                  <a:pt x="65" y="14"/>
                </a:lnTo>
                <a:lnTo>
                  <a:pt x="65" y="22"/>
                </a:lnTo>
                <a:lnTo>
                  <a:pt x="58" y="22"/>
                </a:lnTo>
                <a:lnTo>
                  <a:pt x="50" y="22"/>
                </a:lnTo>
                <a:lnTo>
                  <a:pt x="43" y="22"/>
                </a:lnTo>
                <a:lnTo>
                  <a:pt x="43" y="14"/>
                </a:lnTo>
                <a:lnTo>
                  <a:pt x="36" y="14"/>
                </a:lnTo>
                <a:lnTo>
                  <a:pt x="29" y="7"/>
                </a:lnTo>
                <a:lnTo>
                  <a:pt x="29" y="0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7" y="7"/>
                </a:lnTo>
                <a:lnTo>
                  <a:pt x="0" y="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Freeform 28"/>
          <p:cNvSpPr>
            <a:spLocks/>
          </p:cNvSpPr>
          <p:nvPr/>
        </p:nvSpPr>
        <p:spPr bwMode="auto">
          <a:xfrm rot="-77573">
            <a:off x="4795838" y="1692276"/>
            <a:ext cx="69850" cy="34925"/>
          </a:xfrm>
          <a:custGeom>
            <a:avLst/>
            <a:gdLst>
              <a:gd name="T0" fmla="*/ 2147483647 w 44"/>
              <a:gd name="T1" fmla="*/ 0 h 22"/>
              <a:gd name="T2" fmla="*/ 2147483647 w 44"/>
              <a:gd name="T3" fmla="*/ 2147483647 h 22"/>
              <a:gd name="T4" fmla="*/ 2147483647 w 44"/>
              <a:gd name="T5" fmla="*/ 2147483647 h 22"/>
              <a:gd name="T6" fmla="*/ 2147483647 w 44"/>
              <a:gd name="T7" fmla="*/ 2147483647 h 22"/>
              <a:gd name="T8" fmla="*/ 2147483647 w 44"/>
              <a:gd name="T9" fmla="*/ 2147483647 h 22"/>
              <a:gd name="T10" fmla="*/ 2147483647 w 44"/>
              <a:gd name="T11" fmla="*/ 2147483647 h 22"/>
              <a:gd name="T12" fmla="*/ 2147483647 w 44"/>
              <a:gd name="T13" fmla="*/ 2147483647 h 22"/>
              <a:gd name="T14" fmla="*/ 2147483647 w 44"/>
              <a:gd name="T15" fmla="*/ 2147483647 h 22"/>
              <a:gd name="T16" fmla="*/ 2147483647 w 44"/>
              <a:gd name="T17" fmla="*/ 2147483647 h 22"/>
              <a:gd name="T18" fmla="*/ 2147483647 w 44"/>
              <a:gd name="T19" fmla="*/ 2147483647 h 22"/>
              <a:gd name="T20" fmla="*/ 0 w 44"/>
              <a:gd name="T21" fmla="*/ 2147483647 h 2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4"/>
              <a:gd name="T34" fmla="*/ 0 h 22"/>
              <a:gd name="T35" fmla="*/ 44 w 44"/>
              <a:gd name="T36" fmla="*/ 22 h 2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4" h="22">
                <a:moveTo>
                  <a:pt x="44" y="0"/>
                </a:moveTo>
                <a:lnTo>
                  <a:pt x="44" y="7"/>
                </a:lnTo>
                <a:lnTo>
                  <a:pt x="37" y="7"/>
                </a:lnTo>
                <a:lnTo>
                  <a:pt x="29" y="7"/>
                </a:lnTo>
                <a:lnTo>
                  <a:pt x="29" y="14"/>
                </a:lnTo>
                <a:lnTo>
                  <a:pt x="29" y="7"/>
                </a:lnTo>
                <a:lnTo>
                  <a:pt x="22" y="7"/>
                </a:lnTo>
                <a:lnTo>
                  <a:pt x="15" y="7"/>
                </a:lnTo>
                <a:lnTo>
                  <a:pt x="15" y="14"/>
                </a:lnTo>
                <a:lnTo>
                  <a:pt x="8" y="14"/>
                </a:lnTo>
                <a:lnTo>
                  <a:pt x="0" y="2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7" name="Freeform 29"/>
          <p:cNvSpPr>
            <a:spLocks/>
          </p:cNvSpPr>
          <p:nvPr/>
        </p:nvSpPr>
        <p:spPr bwMode="auto">
          <a:xfrm rot="-77573">
            <a:off x="4749800" y="1716088"/>
            <a:ext cx="46038" cy="12700"/>
          </a:xfrm>
          <a:custGeom>
            <a:avLst/>
            <a:gdLst>
              <a:gd name="T0" fmla="*/ 2147483647 w 29"/>
              <a:gd name="T1" fmla="*/ 2147483647 h 8"/>
              <a:gd name="T2" fmla="*/ 2147483647 w 29"/>
              <a:gd name="T3" fmla="*/ 2147483647 h 8"/>
              <a:gd name="T4" fmla="*/ 2147483647 w 29"/>
              <a:gd name="T5" fmla="*/ 2147483647 h 8"/>
              <a:gd name="T6" fmla="*/ 2147483647 w 29"/>
              <a:gd name="T7" fmla="*/ 0 h 8"/>
              <a:gd name="T8" fmla="*/ 2147483647 w 29"/>
              <a:gd name="T9" fmla="*/ 0 h 8"/>
              <a:gd name="T10" fmla="*/ 0 w 29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"/>
              <a:gd name="T19" fmla="*/ 0 h 8"/>
              <a:gd name="T20" fmla="*/ 29 w 29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" h="8">
                <a:moveTo>
                  <a:pt x="29" y="8"/>
                </a:moveTo>
                <a:lnTo>
                  <a:pt x="22" y="8"/>
                </a:lnTo>
                <a:lnTo>
                  <a:pt x="15" y="8"/>
                </a:lnTo>
                <a:lnTo>
                  <a:pt x="15" y="0"/>
                </a:lnTo>
                <a:lnTo>
                  <a:pt x="8" y="0"/>
                </a:lnTo>
                <a:lnTo>
                  <a:pt x="0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Freeform 30"/>
          <p:cNvSpPr>
            <a:spLocks/>
          </p:cNvSpPr>
          <p:nvPr/>
        </p:nvSpPr>
        <p:spPr bwMode="auto">
          <a:xfrm rot="-77573">
            <a:off x="4635500" y="1695450"/>
            <a:ext cx="114300" cy="46038"/>
          </a:xfrm>
          <a:custGeom>
            <a:avLst/>
            <a:gdLst>
              <a:gd name="T0" fmla="*/ 0 w 72"/>
              <a:gd name="T1" fmla="*/ 0 h 29"/>
              <a:gd name="T2" fmla="*/ 2147483647 w 72"/>
              <a:gd name="T3" fmla="*/ 0 h 29"/>
              <a:gd name="T4" fmla="*/ 2147483647 w 72"/>
              <a:gd name="T5" fmla="*/ 2147483647 h 29"/>
              <a:gd name="T6" fmla="*/ 2147483647 w 72"/>
              <a:gd name="T7" fmla="*/ 0 h 29"/>
              <a:gd name="T8" fmla="*/ 2147483647 w 72"/>
              <a:gd name="T9" fmla="*/ 0 h 29"/>
              <a:gd name="T10" fmla="*/ 2147483647 w 72"/>
              <a:gd name="T11" fmla="*/ 0 h 29"/>
              <a:gd name="T12" fmla="*/ 2147483647 w 72"/>
              <a:gd name="T13" fmla="*/ 2147483647 h 29"/>
              <a:gd name="T14" fmla="*/ 2147483647 w 72"/>
              <a:gd name="T15" fmla="*/ 2147483647 h 29"/>
              <a:gd name="T16" fmla="*/ 2147483647 w 72"/>
              <a:gd name="T17" fmla="*/ 2147483647 h 29"/>
              <a:gd name="T18" fmla="*/ 2147483647 w 72"/>
              <a:gd name="T19" fmla="*/ 2147483647 h 29"/>
              <a:gd name="T20" fmla="*/ 2147483647 w 72"/>
              <a:gd name="T21" fmla="*/ 2147483647 h 29"/>
              <a:gd name="T22" fmla="*/ 2147483647 w 72"/>
              <a:gd name="T23" fmla="*/ 2147483647 h 29"/>
              <a:gd name="T24" fmla="*/ 2147483647 w 72"/>
              <a:gd name="T25" fmla="*/ 2147483647 h 29"/>
              <a:gd name="T26" fmla="*/ 2147483647 w 72"/>
              <a:gd name="T27" fmla="*/ 2147483647 h 29"/>
              <a:gd name="T28" fmla="*/ 2147483647 w 72"/>
              <a:gd name="T29" fmla="*/ 2147483647 h 29"/>
              <a:gd name="T30" fmla="*/ 2147483647 w 72"/>
              <a:gd name="T31" fmla="*/ 2147483647 h 29"/>
              <a:gd name="T32" fmla="*/ 2147483647 w 72"/>
              <a:gd name="T33" fmla="*/ 2147483647 h 29"/>
              <a:gd name="T34" fmla="*/ 2147483647 w 72"/>
              <a:gd name="T35" fmla="*/ 2147483647 h 29"/>
              <a:gd name="T36" fmla="*/ 2147483647 w 72"/>
              <a:gd name="T37" fmla="*/ 2147483647 h 29"/>
              <a:gd name="T38" fmla="*/ 2147483647 w 72"/>
              <a:gd name="T39" fmla="*/ 2147483647 h 2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2"/>
              <a:gd name="T61" fmla="*/ 0 h 29"/>
              <a:gd name="T62" fmla="*/ 72 w 72"/>
              <a:gd name="T63" fmla="*/ 29 h 2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2" h="29">
                <a:moveTo>
                  <a:pt x="0" y="0"/>
                </a:moveTo>
                <a:lnTo>
                  <a:pt x="7" y="0"/>
                </a:lnTo>
                <a:lnTo>
                  <a:pt x="7" y="7"/>
                </a:lnTo>
                <a:lnTo>
                  <a:pt x="7" y="0"/>
                </a:lnTo>
                <a:lnTo>
                  <a:pt x="14" y="0"/>
                </a:lnTo>
                <a:lnTo>
                  <a:pt x="22" y="0"/>
                </a:lnTo>
                <a:lnTo>
                  <a:pt x="22" y="7"/>
                </a:lnTo>
                <a:lnTo>
                  <a:pt x="22" y="14"/>
                </a:lnTo>
                <a:lnTo>
                  <a:pt x="29" y="14"/>
                </a:lnTo>
                <a:lnTo>
                  <a:pt x="29" y="22"/>
                </a:lnTo>
                <a:lnTo>
                  <a:pt x="36" y="22"/>
                </a:lnTo>
                <a:lnTo>
                  <a:pt x="36" y="29"/>
                </a:lnTo>
                <a:lnTo>
                  <a:pt x="43" y="29"/>
                </a:lnTo>
                <a:lnTo>
                  <a:pt x="51" y="22"/>
                </a:lnTo>
                <a:lnTo>
                  <a:pt x="51" y="29"/>
                </a:lnTo>
                <a:lnTo>
                  <a:pt x="58" y="29"/>
                </a:lnTo>
                <a:lnTo>
                  <a:pt x="65" y="29"/>
                </a:lnTo>
                <a:lnTo>
                  <a:pt x="65" y="22"/>
                </a:lnTo>
                <a:lnTo>
                  <a:pt x="72" y="22"/>
                </a:lnTo>
                <a:lnTo>
                  <a:pt x="72" y="14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Freeform 31"/>
          <p:cNvSpPr>
            <a:spLocks/>
          </p:cNvSpPr>
          <p:nvPr/>
        </p:nvSpPr>
        <p:spPr bwMode="auto">
          <a:xfrm rot="-77573">
            <a:off x="5211763" y="1719264"/>
            <a:ext cx="69850" cy="104775"/>
          </a:xfrm>
          <a:custGeom>
            <a:avLst/>
            <a:gdLst>
              <a:gd name="T0" fmla="*/ 0 w 44"/>
              <a:gd name="T1" fmla="*/ 0 h 66"/>
              <a:gd name="T2" fmla="*/ 0 w 44"/>
              <a:gd name="T3" fmla="*/ 2147483647 h 66"/>
              <a:gd name="T4" fmla="*/ 2147483647 w 44"/>
              <a:gd name="T5" fmla="*/ 2147483647 h 66"/>
              <a:gd name="T6" fmla="*/ 2147483647 w 44"/>
              <a:gd name="T7" fmla="*/ 2147483647 h 66"/>
              <a:gd name="T8" fmla="*/ 2147483647 w 44"/>
              <a:gd name="T9" fmla="*/ 2147483647 h 66"/>
              <a:gd name="T10" fmla="*/ 2147483647 w 44"/>
              <a:gd name="T11" fmla="*/ 2147483647 h 66"/>
              <a:gd name="T12" fmla="*/ 2147483647 w 44"/>
              <a:gd name="T13" fmla="*/ 2147483647 h 66"/>
              <a:gd name="T14" fmla="*/ 2147483647 w 44"/>
              <a:gd name="T15" fmla="*/ 2147483647 h 66"/>
              <a:gd name="T16" fmla="*/ 2147483647 w 44"/>
              <a:gd name="T17" fmla="*/ 2147483647 h 66"/>
              <a:gd name="T18" fmla="*/ 2147483647 w 44"/>
              <a:gd name="T19" fmla="*/ 2147483647 h 66"/>
              <a:gd name="T20" fmla="*/ 2147483647 w 44"/>
              <a:gd name="T21" fmla="*/ 2147483647 h 66"/>
              <a:gd name="T22" fmla="*/ 2147483647 w 44"/>
              <a:gd name="T23" fmla="*/ 2147483647 h 66"/>
              <a:gd name="T24" fmla="*/ 2147483647 w 44"/>
              <a:gd name="T25" fmla="*/ 2147483647 h 66"/>
              <a:gd name="T26" fmla="*/ 2147483647 w 44"/>
              <a:gd name="T27" fmla="*/ 2147483647 h 66"/>
              <a:gd name="T28" fmla="*/ 2147483647 w 44"/>
              <a:gd name="T29" fmla="*/ 2147483647 h 66"/>
              <a:gd name="T30" fmla="*/ 2147483647 w 44"/>
              <a:gd name="T31" fmla="*/ 2147483647 h 66"/>
              <a:gd name="T32" fmla="*/ 2147483647 w 44"/>
              <a:gd name="T33" fmla="*/ 2147483647 h 66"/>
              <a:gd name="T34" fmla="*/ 2147483647 w 44"/>
              <a:gd name="T35" fmla="*/ 2147483647 h 66"/>
              <a:gd name="T36" fmla="*/ 2147483647 w 44"/>
              <a:gd name="T37" fmla="*/ 2147483647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4"/>
              <a:gd name="T58" fmla="*/ 0 h 66"/>
              <a:gd name="T59" fmla="*/ 44 w 44"/>
              <a:gd name="T60" fmla="*/ 66 h 6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4" h="66">
                <a:moveTo>
                  <a:pt x="0" y="0"/>
                </a:moveTo>
                <a:lnTo>
                  <a:pt x="0" y="7"/>
                </a:lnTo>
                <a:lnTo>
                  <a:pt x="7" y="7"/>
                </a:lnTo>
                <a:lnTo>
                  <a:pt x="15" y="7"/>
                </a:lnTo>
                <a:lnTo>
                  <a:pt x="15" y="14"/>
                </a:lnTo>
                <a:lnTo>
                  <a:pt x="22" y="14"/>
                </a:lnTo>
                <a:lnTo>
                  <a:pt x="15" y="14"/>
                </a:lnTo>
                <a:lnTo>
                  <a:pt x="15" y="22"/>
                </a:lnTo>
                <a:lnTo>
                  <a:pt x="22" y="22"/>
                </a:lnTo>
                <a:lnTo>
                  <a:pt x="22" y="29"/>
                </a:lnTo>
                <a:lnTo>
                  <a:pt x="29" y="29"/>
                </a:lnTo>
                <a:lnTo>
                  <a:pt x="22" y="37"/>
                </a:lnTo>
                <a:lnTo>
                  <a:pt x="29" y="37"/>
                </a:lnTo>
                <a:lnTo>
                  <a:pt x="29" y="44"/>
                </a:lnTo>
                <a:lnTo>
                  <a:pt x="29" y="51"/>
                </a:lnTo>
                <a:lnTo>
                  <a:pt x="29" y="59"/>
                </a:lnTo>
                <a:lnTo>
                  <a:pt x="36" y="59"/>
                </a:lnTo>
                <a:lnTo>
                  <a:pt x="44" y="59"/>
                </a:lnTo>
                <a:lnTo>
                  <a:pt x="44" y="6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Freeform 32"/>
          <p:cNvSpPr>
            <a:spLocks/>
          </p:cNvSpPr>
          <p:nvPr/>
        </p:nvSpPr>
        <p:spPr bwMode="auto">
          <a:xfrm rot="-77573">
            <a:off x="5283201" y="1822451"/>
            <a:ext cx="11113" cy="11113"/>
          </a:xfrm>
          <a:custGeom>
            <a:avLst/>
            <a:gdLst>
              <a:gd name="T0" fmla="*/ 0 w 7"/>
              <a:gd name="T1" fmla="*/ 0 h 7"/>
              <a:gd name="T2" fmla="*/ 2147483647 w 7"/>
              <a:gd name="T3" fmla="*/ 0 h 7"/>
              <a:gd name="T4" fmla="*/ 2147483647 w 7"/>
              <a:gd name="T5" fmla="*/ 2147483647 h 7"/>
              <a:gd name="T6" fmla="*/ 0 60000 65536"/>
              <a:gd name="T7" fmla="*/ 0 60000 65536"/>
              <a:gd name="T8" fmla="*/ 0 60000 65536"/>
              <a:gd name="T9" fmla="*/ 0 w 7"/>
              <a:gd name="T10" fmla="*/ 0 h 7"/>
              <a:gd name="T11" fmla="*/ 7 w 7"/>
              <a:gd name="T12" fmla="*/ 7 h 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7">
                <a:moveTo>
                  <a:pt x="0" y="0"/>
                </a:moveTo>
                <a:lnTo>
                  <a:pt x="7" y="0"/>
                </a:lnTo>
                <a:lnTo>
                  <a:pt x="7" y="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1" name="Freeform 33"/>
          <p:cNvSpPr>
            <a:spLocks/>
          </p:cNvSpPr>
          <p:nvPr/>
        </p:nvSpPr>
        <p:spPr bwMode="auto">
          <a:xfrm rot="-77573">
            <a:off x="5283201" y="1833563"/>
            <a:ext cx="11113" cy="12700"/>
          </a:xfrm>
          <a:custGeom>
            <a:avLst/>
            <a:gdLst>
              <a:gd name="T0" fmla="*/ 2147483647 w 7"/>
              <a:gd name="T1" fmla="*/ 0 h 8"/>
              <a:gd name="T2" fmla="*/ 0 w 7"/>
              <a:gd name="T3" fmla="*/ 0 h 8"/>
              <a:gd name="T4" fmla="*/ 0 w 7"/>
              <a:gd name="T5" fmla="*/ 2147483647 h 8"/>
              <a:gd name="T6" fmla="*/ 0 60000 65536"/>
              <a:gd name="T7" fmla="*/ 0 60000 65536"/>
              <a:gd name="T8" fmla="*/ 0 60000 65536"/>
              <a:gd name="T9" fmla="*/ 0 w 7"/>
              <a:gd name="T10" fmla="*/ 0 h 8"/>
              <a:gd name="T11" fmla="*/ 7 w 7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8">
                <a:moveTo>
                  <a:pt x="7" y="0"/>
                </a:moveTo>
                <a:lnTo>
                  <a:pt x="0" y="0"/>
                </a:lnTo>
                <a:lnTo>
                  <a:pt x="0" y="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2" name="Freeform 34"/>
          <p:cNvSpPr>
            <a:spLocks/>
          </p:cNvSpPr>
          <p:nvPr/>
        </p:nvSpPr>
        <p:spPr bwMode="auto">
          <a:xfrm rot="-77573">
            <a:off x="5270500" y="1846264"/>
            <a:ext cx="12700" cy="34925"/>
          </a:xfrm>
          <a:custGeom>
            <a:avLst/>
            <a:gdLst>
              <a:gd name="T0" fmla="*/ 2147483647 w 8"/>
              <a:gd name="T1" fmla="*/ 0 h 22"/>
              <a:gd name="T2" fmla="*/ 0 w 8"/>
              <a:gd name="T3" fmla="*/ 0 h 22"/>
              <a:gd name="T4" fmla="*/ 0 w 8"/>
              <a:gd name="T5" fmla="*/ 2147483647 h 22"/>
              <a:gd name="T6" fmla="*/ 2147483647 w 8"/>
              <a:gd name="T7" fmla="*/ 2147483647 h 22"/>
              <a:gd name="T8" fmla="*/ 0 w 8"/>
              <a:gd name="T9" fmla="*/ 2147483647 h 22"/>
              <a:gd name="T10" fmla="*/ 0 w 8"/>
              <a:gd name="T11" fmla="*/ 2147483647 h 22"/>
              <a:gd name="T12" fmla="*/ 0 w 8"/>
              <a:gd name="T13" fmla="*/ 2147483647 h 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"/>
              <a:gd name="T22" fmla="*/ 0 h 22"/>
              <a:gd name="T23" fmla="*/ 8 w 8"/>
              <a:gd name="T24" fmla="*/ 22 h 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" h="22">
                <a:moveTo>
                  <a:pt x="8" y="0"/>
                </a:moveTo>
                <a:lnTo>
                  <a:pt x="0" y="0"/>
                </a:lnTo>
                <a:lnTo>
                  <a:pt x="0" y="7"/>
                </a:lnTo>
                <a:lnTo>
                  <a:pt x="8" y="7"/>
                </a:lnTo>
                <a:lnTo>
                  <a:pt x="0" y="7"/>
                </a:lnTo>
                <a:lnTo>
                  <a:pt x="0" y="14"/>
                </a:lnTo>
                <a:lnTo>
                  <a:pt x="0" y="2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3" name="Freeform 35"/>
          <p:cNvSpPr>
            <a:spLocks/>
          </p:cNvSpPr>
          <p:nvPr/>
        </p:nvSpPr>
        <p:spPr bwMode="auto">
          <a:xfrm rot="-77573">
            <a:off x="5260976" y="1881188"/>
            <a:ext cx="11113" cy="57150"/>
          </a:xfrm>
          <a:custGeom>
            <a:avLst/>
            <a:gdLst>
              <a:gd name="T0" fmla="*/ 2147483647 w 7"/>
              <a:gd name="T1" fmla="*/ 0 h 36"/>
              <a:gd name="T2" fmla="*/ 2147483647 w 7"/>
              <a:gd name="T3" fmla="*/ 2147483647 h 36"/>
              <a:gd name="T4" fmla="*/ 2147483647 w 7"/>
              <a:gd name="T5" fmla="*/ 2147483647 h 36"/>
              <a:gd name="T6" fmla="*/ 0 w 7"/>
              <a:gd name="T7" fmla="*/ 2147483647 h 36"/>
              <a:gd name="T8" fmla="*/ 0 w 7"/>
              <a:gd name="T9" fmla="*/ 2147483647 h 36"/>
              <a:gd name="T10" fmla="*/ 0 w 7"/>
              <a:gd name="T11" fmla="*/ 2147483647 h 36"/>
              <a:gd name="T12" fmla="*/ 2147483647 w 7"/>
              <a:gd name="T13" fmla="*/ 2147483647 h 36"/>
              <a:gd name="T14" fmla="*/ 2147483647 w 7"/>
              <a:gd name="T15" fmla="*/ 2147483647 h 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"/>
              <a:gd name="T25" fmla="*/ 0 h 36"/>
              <a:gd name="T26" fmla="*/ 7 w 7"/>
              <a:gd name="T27" fmla="*/ 36 h 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" h="36">
                <a:moveTo>
                  <a:pt x="7" y="0"/>
                </a:moveTo>
                <a:lnTo>
                  <a:pt x="7" y="7"/>
                </a:lnTo>
                <a:lnTo>
                  <a:pt x="7" y="14"/>
                </a:lnTo>
                <a:lnTo>
                  <a:pt x="0" y="14"/>
                </a:lnTo>
                <a:lnTo>
                  <a:pt x="0" y="22"/>
                </a:lnTo>
                <a:lnTo>
                  <a:pt x="0" y="29"/>
                </a:lnTo>
                <a:lnTo>
                  <a:pt x="7" y="29"/>
                </a:lnTo>
                <a:lnTo>
                  <a:pt x="7" y="3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4" name="Freeform 36"/>
          <p:cNvSpPr>
            <a:spLocks/>
          </p:cNvSpPr>
          <p:nvPr/>
        </p:nvSpPr>
        <p:spPr bwMode="auto">
          <a:xfrm rot="-77573">
            <a:off x="5273675" y="1938338"/>
            <a:ext cx="12700" cy="23812"/>
          </a:xfrm>
          <a:custGeom>
            <a:avLst/>
            <a:gdLst>
              <a:gd name="T0" fmla="*/ 0 w 8"/>
              <a:gd name="T1" fmla="*/ 0 h 15"/>
              <a:gd name="T2" fmla="*/ 0 w 8"/>
              <a:gd name="T3" fmla="*/ 2147483647 h 15"/>
              <a:gd name="T4" fmla="*/ 0 w 8"/>
              <a:gd name="T5" fmla="*/ 2147483647 h 15"/>
              <a:gd name="T6" fmla="*/ 2147483647 w 8"/>
              <a:gd name="T7" fmla="*/ 2147483647 h 15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5"/>
              <a:gd name="T14" fmla="*/ 8 w 8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5">
                <a:moveTo>
                  <a:pt x="0" y="0"/>
                </a:moveTo>
                <a:lnTo>
                  <a:pt x="0" y="8"/>
                </a:lnTo>
                <a:lnTo>
                  <a:pt x="0" y="15"/>
                </a:lnTo>
                <a:lnTo>
                  <a:pt x="8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5" name="Freeform 37"/>
          <p:cNvSpPr>
            <a:spLocks/>
          </p:cNvSpPr>
          <p:nvPr/>
        </p:nvSpPr>
        <p:spPr bwMode="auto">
          <a:xfrm rot="-77573">
            <a:off x="5287964" y="1962151"/>
            <a:ext cx="33337" cy="104775"/>
          </a:xfrm>
          <a:custGeom>
            <a:avLst/>
            <a:gdLst>
              <a:gd name="T0" fmla="*/ 0 w 21"/>
              <a:gd name="T1" fmla="*/ 0 h 66"/>
              <a:gd name="T2" fmla="*/ 0 w 21"/>
              <a:gd name="T3" fmla="*/ 2147483647 h 66"/>
              <a:gd name="T4" fmla="*/ 2147483647 w 21"/>
              <a:gd name="T5" fmla="*/ 2147483647 h 66"/>
              <a:gd name="T6" fmla="*/ 2147483647 w 21"/>
              <a:gd name="T7" fmla="*/ 2147483647 h 66"/>
              <a:gd name="T8" fmla="*/ 2147483647 w 21"/>
              <a:gd name="T9" fmla="*/ 2147483647 h 66"/>
              <a:gd name="T10" fmla="*/ 2147483647 w 21"/>
              <a:gd name="T11" fmla="*/ 2147483647 h 66"/>
              <a:gd name="T12" fmla="*/ 2147483647 w 21"/>
              <a:gd name="T13" fmla="*/ 2147483647 h 66"/>
              <a:gd name="T14" fmla="*/ 2147483647 w 21"/>
              <a:gd name="T15" fmla="*/ 2147483647 h 66"/>
              <a:gd name="T16" fmla="*/ 2147483647 w 21"/>
              <a:gd name="T17" fmla="*/ 2147483647 h 66"/>
              <a:gd name="T18" fmla="*/ 2147483647 w 21"/>
              <a:gd name="T19" fmla="*/ 2147483647 h 66"/>
              <a:gd name="T20" fmla="*/ 2147483647 w 21"/>
              <a:gd name="T21" fmla="*/ 2147483647 h 66"/>
              <a:gd name="T22" fmla="*/ 2147483647 w 21"/>
              <a:gd name="T23" fmla="*/ 2147483647 h 66"/>
              <a:gd name="T24" fmla="*/ 2147483647 w 21"/>
              <a:gd name="T25" fmla="*/ 2147483647 h 66"/>
              <a:gd name="T26" fmla="*/ 2147483647 w 21"/>
              <a:gd name="T27" fmla="*/ 2147483647 h 66"/>
              <a:gd name="T28" fmla="*/ 2147483647 w 21"/>
              <a:gd name="T29" fmla="*/ 2147483647 h 6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"/>
              <a:gd name="T46" fmla="*/ 0 h 66"/>
              <a:gd name="T47" fmla="*/ 21 w 21"/>
              <a:gd name="T48" fmla="*/ 66 h 6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" h="66">
                <a:moveTo>
                  <a:pt x="0" y="0"/>
                </a:moveTo>
                <a:lnTo>
                  <a:pt x="0" y="7"/>
                </a:lnTo>
                <a:lnTo>
                  <a:pt x="7" y="7"/>
                </a:lnTo>
                <a:lnTo>
                  <a:pt x="14" y="7"/>
                </a:lnTo>
                <a:lnTo>
                  <a:pt x="14" y="15"/>
                </a:lnTo>
                <a:lnTo>
                  <a:pt x="21" y="15"/>
                </a:lnTo>
                <a:lnTo>
                  <a:pt x="14" y="22"/>
                </a:lnTo>
                <a:lnTo>
                  <a:pt x="21" y="22"/>
                </a:lnTo>
                <a:lnTo>
                  <a:pt x="21" y="29"/>
                </a:lnTo>
                <a:lnTo>
                  <a:pt x="21" y="37"/>
                </a:lnTo>
                <a:lnTo>
                  <a:pt x="14" y="37"/>
                </a:lnTo>
                <a:lnTo>
                  <a:pt x="14" y="44"/>
                </a:lnTo>
                <a:lnTo>
                  <a:pt x="14" y="52"/>
                </a:lnTo>
                <a:lnTo>
                  <a:pt x="14" y="59"/>
                </a:lnTo>
                <a:lnTo>
                  <a:pt x="14" y="6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6" name="Freeform 38"/>
          <p:cNvSpPr>
            <a:spLocks/>
          </p:cNvSpPr>
          <p:nvPr/>
        </p:nvSpPr>
        <p:spPr bwMode="auto">
          <a:xfrm rot="-77573">
            <a:off x="5299076" y="2066925"/>
            <a:ext cx="11113" cy="12700"/>
          </a:xfrm>
          <a:custGeom>
            <a:avLst/>
            <a:gdLst>
              <a:gd name="T0" fmla="*/ 2147483647 w 7"/>
              <a:gd name="T1" fmla="*/ 0 h 8"/>
              <a:gd name="T2" fmla="*/ 2147483647 w 7"/>
              <a:gd name="T3" fmla="*/ 2147483647 h 8"/>
              <a:gd name="T4" fmla="*/ 0 w 7"/>
              <a:gd name="T5" fmla="*/ 2147483647 h 8"/>
              <a:gd name="T6" fmla="*/ 2147483647 w 7"/>
              <a:gd name="T7" fmla="*/ 2147483647 h 8"/>
              <a:gd name="T8" fmla="*/ 0 60000 65536"/>
              <a:gd name="T9" fmla="*/ 0 60000 65536"/>
              <a:gd name="T10" fmla="*/ 0 60000 65536"/>
              <a:gd name="T11" fmla="*/ 0 60000 65536"/>
              <a:gd name="T12" fmla="*/ 0 w 7"/>
              <a:gd name="T13" fmla="*/ 0 h 8"/>
              <a:gd name="T14" fmla="*/ 7 w 7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" h="8">
                <a:moveTo>
                  <a:pt x="7" y="0"/>
                </a:moveTo>
                <a:lnTo>
                  <a:pt x="7" y="8"/>
                </a:lnTo>
                <a:lnTo>
                  <a:pt x="0" y="8"/>
                </a:lnTo>
                <a:lnTo>
                  <a:pt x="7" y="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7" name="Freeform 39"/>
          <p:cNvSpPr>
            <a:spLocks/>
          </p:cNvSpPr>
          <p:nvPr/>
        </p:nvSpPr>
        <p:spPr bwMode="auto">
          <a:xfrm rot="-77573">
            <a:off x="5300663" y="2079626"/>
            <a:ext cx="11112" cy="11113"/>
          </a:xfrm>
          <a:custGeom>
            <a:avLst/>
            <a:gdLst>
              <a:gd name="T0" fmla="*/ 0 w 7"/>
              <a:gd name="T1" fmla="*/ 2147483647 h 7"/>
              <a:gd name="T2" fmla="*/ 0 w 7"/>
              <a:gd name="T3" fmla="*/ 0 h 7"/>
              <a:gd name="T4" fmla="*/ 2147483647 w 7"/>
              <a:gd name="T5" fmla="*/ 0 h 7"/>
              <a:gd name="T6" fmla="*/ 0 60000 65536"/>
              <a:gd name="T7" fmla="*/ 0 60000 65536"/>
              <a:gd name="T8" fmla="*/ 0 60000 65536"/>
              <a:gd name="T9" fmla="*/ 0 w 7"/>
              <a:gd name="T10" fmla="*/ 0 h 7"/>
              <a:gd name="T11" fmla="*/ 7 w 7"/>
              <a:gd name="T12" fmla="*/ 7 h 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7">
                <a:moveTo>
                  <a:pt x="0" y="7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8" name="Freeform 40"/>
          <p:cNvSpPr>
            <a:spLocks/>
          </p:cNvSpPr>
          <p:nvPr/>
        </p:nvSpPr>
        <p:spPr bwMode="auto">
          <a:xfrm rot="-77573">
            <a:off x="5141914" y="2711451"/>
            <a:ext cx="34925" cy="23813"/>
          </a:xfrm>
          <a:custGeom>
            <a:avLst/>
            <a:gdLst>
              <a:gd name="T0" fmla="*/ 2147483647 w 22"/>
              <a:gd name="T1" fmla="*/ 0 h 15"/>
              <a:gd name="T2" fmla="*/ 2147483647 w 22"/>
              <a:gd name="T3" fmla="*/ 0 h 15"/>
              <a:gd name="T4" fmla="*/ 2147483647 w 22"/>
              <a:gd name="T5" fmla="*/ 2147483647 h 15"/>
              <a:gd name="T6" fmla="*/ 2147483647 w 22"/>
              <a:gd name="T7" fmla="*/ 2147483647 h 15"/>
              <a:gd name="T8" fmla="*/ 0 w 22"/>
              <a:gd name="T9" fmla="*/ 2147483647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"/>
              <a:gd name="T16" fmla="*/ 0 h 15"/>
              <a:gd name="T17" fmla="*/ 22 w 22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" h="15">
                <a:moveTo>
                  <a:pt x="22" y="0"/>
                </a:moveTo>
                <a:lnTo>
                  <a:pt x="15" y="0"/>
                </a:lnTo>
                <a:lnTo>
                  <a:pt x="15" y="8"/>
                </a:lnTo>
                <a:lnTo>
                  <a:pt x="7" y="8"/>
                </a:lnTo>
                <a:lnTo>
                  <a:pt x="0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9" name="Freeform 41"/>
          <p:cNvSpPr>
            <a:spLocks/>
          </p:cNvSpPr>
          <p:nvPr/>
        </p:nvSpPr>
        <p:spPr bwMode="auto">
          <a:xfrm rot="-77573">
            <a:off x="5106989" y="2735263"/>
            <a:ext cx="34925" cy="23812"/>
          </a:xfrm>
          <a:custGeom>
            <a:avLst/>
            <a:gdLst>
              <a:gd name="T0" fmla="*/ 2147483647 w 22"/>
              <a:gd name="T1" fmla="*/ 0 h 15"/>
              <a:gd name="T2" fmla="*/ 2147483647 w 22"/>
              <a:gd name="T3" fmla="*/ 0 h 15"/>
              <a:gd name="T4" fmla="*/ 2147483647 w 22"/>
              <a:gd name="T5" fmla="*/ 2147483647 h 15"/>
              <a:gd name="T6" fmla="*/ 2147483647 w 22"/>
              <a:gd name="T7" fmla="*/ 0 h 15"/>
              <a:gd name="T8" fmla="*/ 2147483647 w 22"/>
              <a:gd name="T9" fmla="*/ 2147483647 h 15"/>
              <a:gd name="T10" fmla="*/ 2147483647 w 22"/>
              <a:gd name="T11" fmla="*/ 2147483647 h 15"/>
              <a:gd name="T12" fmla="*/ 0 w 22"/>
              <a:gd name="T13" fmla="*/ 2147483647 h 15"/>
              <a:gd name="T14" fmla="*/ 0 w 22"/>
              <a:gd name="T15" fmla="*/ 2147483647 h 15"/>
              <a:gd name="T16" fmla="*/ 2147483647 w 22"/>
              <a:gd name="T17" fmla="*/ 2147483647 h 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"/>
              <a:gd name="T28" fmla="*/ 0 h 15"/>
              <a:gd name="T29" fmla="*/ 22 w 22"/>
              <a:gd name="T30" fmla="*/ 15 h 1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" h="15">
                <a:moveTo>
                  <a:pt x="22" y="0"/>
                </a:moveTo>
                <a:lnTo>
                  <a:pt x="15" y="0"/>
                </a:lnTo>
                <a:lnTo>
                  <a:pt x="15" y="7"/>
                </a:lnTo>
                <a:lnTo>
                  <a:pt x="15" y="0"/>
                </a:lnTo>
                <a:lnTo>
                  <a:pt x="15" y="7"/>
                </a:lnTo>
                <a:lnTo>
                  <a:pt x="8" y="7"/>
                </a:lnTo>
                <a:lnTo>
                  <a:pt x="0" y="7"/>
                </a:lnTo>
                <a:lnTo>
                  <a:pt x="0" y="15"/>
                </a:lnTo>
                <a:lnTo>
                  <a:pt x="8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0" name="Freeform 42"/>
          <p:cNvSpPr>
            <a:spLocks/>
          </p:cNvSpPr>
          <p:nvPr/>
        </p:nvSpPr>
        <p:spPr bwMode="auto">
          <a:xfrm rot="-77573">
            <a:off x="5086350" y="2760663"/>
            <a:ext cx="46038" cy="93662"/>
          </a:xfrm>
          <a:custGeom>
            <a:avLst/>
            <a:gdLst>
              <a:gd name="T0" fmla="*/ 2147483647 w 29"/>
              <a:gd name="T1" fmla="*/ 0 h 59"/>
              <a:gd name="T2" fmla="*/ 2147483647 w 29"/>
              <a:gd name="T3" fmla="*/ 2147483647 h 59"/>
              <a:gd name="T4" fmla="*/ 2147483647 w 29"/>
              <a:gd name="T5" fmla="*/ 2147483647 h 59"/>
              <a:gd name="T6" fmla="*/ 2147483647 w 29"/>
              <a:gd name="T7" fmla="*/ 2147483647 h 59"/>
              <a:gd name="T8" fmla="*/ 2147483647 w 29"/>
              <a:gd name="T9" fmla="*/ 2147483647 h 59"/>
              <a:gd name="T10" fmla="*/ 2147483647 w 29"/>
              <a:gd name="T11" fmla="*/ 2147483647 h 59"/>
              <a:gd name="T12" fmla="*/ 2147483647 w 29"/>
              <a:gd name="T13" fmla="*/ 2147483647 h 59"/>
              <a:gd name="T14" fmla="*/ 2147483647 w 29"/>
              <a:gd name="T15" fmla="*/ 2147483647 h 59"/>
              <a:gd name="T16" fmla="*/ 2147483647 w 29"/>
              <a:gd name="T17" fmla="*/ 2147483647 h 59"/>
              <a:gd name="T18" fmla="*/ 2147483647 w 29"/>
              <a:gd name="T19" fmla="*/ 2147483647 h 59"/>
              <a:gd name="T20" fmla="*/ 2147483647 w 29"/>
              <a:gd name="T21" fmla="*/ 2147483647 h 59"/>
              <a:gd name="T22" fmla="*/ 2147483647 w 29"/>
              <a:gd name="T23" fmla="*/ 2147483647 h 59"/>
              <a:gd name="T24" fmla="*/ 2147483647 w 29"/>
              <a:gd name="T25" fmla="*/ 2147483647 h 59"/>
              <a:gd name="T26" fmla="*/ 0 w 29"/>
              <a:gd name="T27" fmla="*/ 2147483647 h 59"/>
              <a:gd name="T28" fmla="*/ 0 w 29"/>
              <a:gd name="T29" fmla="*/ 2147483647 h 59"/>
              <a:gd name="T30" fmla="*/ 0 w 29"/>
              <a:gd name="T31" fmla="*/ 2147483647 h 59"/>
              <a:gd name="T32" fmla="*/ 0 w 29"/>
              <a:gd name="T33" fmla="*/ 2147483647 h 59"/>
              <a:gd name="T34" fmla="*/ 2147483647 w 29"/>
              <a:gd name="T35" fmla="*/ 2147483647 h 59"/>
              <a:gd name="T36" fmla="*/ 0 w 29"/>
              <a:gd name="T37" fmla="*/ 2147483647 h 59"/>
              <a:gd name="T38" fmla="*/ 0 w 29"/>
              <a:gd name="T39" fmla="*/ 2147483647 h 5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"/>
              <a:gd name="T61" fmla="*/ 0 h 59"/>
              <a:gd name="T62" fmla="*/ 29 w 29"/>
              <a:gd name="T63" fmla="*/ 59 h 5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" h="59">
                <a:moveTo>
                  <a:pt x="22" y="0"/>
                </a:moveTo>
                <a:lnTo>
                  <a:pt x="22" y="7"/>
                </a:lnTo>
                <a:lnTo>
                  <a:pt x="22" y="14"/>
                </a:lnTo>
                <a:lnTo>
                  <a:pt x="29" y="14"/>
                </a:lnTo>
                <a:lnTo>
                  <a:pt x="29" y="22"/>
                </a:lnTo>
                <a:lnTo>
                  <a:pt x="29" y="29"/>
                </a:lnTo>
                <a:lnTo>
                  <a:pt x="29" y="36"/>
                </a:lnTo>
                <a:lnTo>
                  <a:pt x="29" y="29"/>
                </a:lnTo>
                <a:lnTo>
                  <a:pt x="22" y="29"/>
                </a:lnTo>
                <a:lnTo>
                  <a:pt x="22" y="36"/>
                </a:lnTo>
                <a:lnTo>
                  <a:pt x="14" y="36"/>
                </a:lnTo>
                <a:lnTo>
                  <a:pt x="7" y="36"/>
                </a:lnTo>
                <a:lnTo>
                  <a:pt x="7" y="29"/>
                </a:lnTo>
                <a:lnTo>
                  <a:pt x="0" y="29"/>
                </a:lnTo>
                <a:lnTo>
                  <a:pt x="0" y="36"/>
                </a:lnTo>
                <a:lnTo>
                  <a:pt x="0" y="44"/>
                </a:lnTo>
                <a:lnTo>
                  <a:pt x="0" y="51"/>
                </a:lnTo>
                <a:lnTo>
                  <a:pt x="7" y="51"/>
                </a:lnTo>
                <a:lnTo>
                  <a:pt x="0" y="51"/>
                </a:lnTo>
                <a:lnTo>
                  <a:pt x="0" y="5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1" name="Freeform 43"/>
          <p:cNvSpPr>
            <a:spLocks/>
          </p:cNvSpPr>
          <p:nvPr/>
        </p:nvSpPr>
        <p:spPr bwMode="auto">
          <a:xfrm rot="-77573">
            <a:off x="5018088" y="2855913"/>
            <a:ext cx="69850" cy="57150"/>
          </a:xfrm>
          <a:custGeom>
            <a:avLst/>
            <a:gdLst>
              <a:gd name="T0" fmla="*/ 2147483647 w 44"/>
              <a:gd name="T1" fmla="*/ 0 h 36"/>
              <a:gd name="T2" fmla="*/ 2147483647 w 44"/>
              <a:gd name="T3" fmla="*/ 2147483647 h 36"/>
              <a:gd name="T4" fmla="*/ 2147483647 w 44"/>
              <a:gd name="T5" fmla="*/ 2147483647 h 36"/>
              <a:gd name="T6" fmla="*/ 2147483647 w 44"/>
              <a:gd name="T7" fmla="*/ 2147483647 h 36"/>
              <a:gd name="T8" fmla="*/ 2147483647 w 44"/>
              <a:gd name="T9" fmla="*/ 2147483647 h 36"/>
              <a:gd name="T10" fmla="*/ 2147483647 w 44"/>
              <a:gd name="T11" fmla="*/ 2147483647 h 36"/>
              <a:gd name="T12" fmla="*/ 2147483647 w 44"/>
              <a:gd name="T13" fmla="*/ 2147483647 h 36"/>
              <a:gd name="T14" fmla="*/ 2147483647 w 44"/>
              <a:gd name="T15" fmla="*/ 2147483647 h 36"/>
              <a:gd name="T16" fmla="*/ 2147483647 w 44"/>
              <a:gd name="T17" fmla="*/ 2147483647 h 36"/>
              <a:gd name="T18" fmla="*/ 2147483647 w 44"/>
              <a:gd name="T19" fmla="*/ 2147483647 h 36"/>
              <a:gd name="T20" fmla="*/ 2147483647 w 44"/>
              <a:gd name="T21" fmla="*/ 2147483647 h 36"/>
              <a:gd name="T22" fmla="*/ 0 w 44"/>
              <a:gd name="T23" fmla="*/ 2147483647 h 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4"/>
              <a:gd name="T37" fmla="*/ 0 h 36"/>
              <a:gd name="T38" fmla="*/ 44 w 44"/>
              <a:gd name="T39" fmla="*/ 36 h 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4" h="36">
                <a:moveTo>
                  <a:pt x="44" y="0"/>
                </a:moveTo>
                <a:lnTo>
                  <a:pt x="44" y="7"/>
                </a:lnTo>
                <a:lnTo>
                  <a:pt x="37" y="7"/>
                </a:lnTo>
                <a:lnTo>
                  <a:pt x="37" y="14"/>
                </a:lnTo>
                <a:lnTo>
                  <a:pt x="29" y="14"/>
                </a:lnTo>
                <a:lnTo>
                  <a:pt x="22" y="14"/>
                </a:lnTo>
                <a:lnTo>
                  <a:pt x="22" y="22"/>
                </a:lnTo>
                <a:lnTo>
                  <a:pt x="22" y="29"/>
                </a:lnTo>
                <a:lnTo>
                  <a:pt x="15" y="29"/>
                </a:lnTo>
                <a:lnTo>
                  <a:pt x="15" y="36"/>
                </a:lnTo>
                <a:lnTo>
                  <a:pt x="8" y="36"/>
                </a:lnTo>
                <a:lnTo>
                  <a:pt x="0" y="3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2" name="Freeform 44"/>
          <p:cNvSpPr>
            <a:spLocks/>
          </p:cNvSpPr>
          <p:nvPr/>
        </p:nvSpPr>
        <p:spPr bwMode="auto">
          <a:xfrm rot="-77573">
            <a:off x="4711701" y="3013076"/>
            <a:ext cx="22225" cy="11113"/>
          </a:xfrm>
          <a:custGeom>
            <a:avLst/>
            <a:gdLst>
              <a:gd name="T0" fmla="*/ 2147483647 w 14"/>
              <a:gd name="T1" fmla="*/ 0 h 7"/>
              <a:gd name="T2" fmla="*/ 2147483647 w 14"/>
              <a:gd name="T3" fmla="*/ 0 h 7"/>
              <a:gd name="T4" fmla="*/ 0 w 14"/>
              <a:gd name="T5" fmla="*/ 0 h 7"/>
              <a:gd name="T6" fmla="*/ 0 w 14"/>
              <a:gd name="T7" fmla="*/ 2147483647 h 7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7"/>
              <a:gd name="T14" fmla="*/ 14 w 14"/>
              <a:gd name="T15" fmla="*/ 7 h 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7">
                <a:moveTo>
                  <a:pt x="14" y="0"/>
                </a:moveTo>
                <a:lnTo>
                  <a:pt x="7" y="0"/>
                </a:lnTo>
                <a:lnTo>
                  <a:pt x="0" y="0"/>
                </a:lnTo>
                <a:lnTo>
                  <a:pt x="0" y="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3" name="Line 45"/>
          <p:cNvSpPr>
            <a:spLocks noChangeShapeType="1"/>
          </p:cNvSpPr>
          <p:nvPr/>
        </p:nvSpPr>
        <p:spPr bwMode="auto">
          <a:xfrm rot="21522427" flipV="1">
            <a:off x="4733925" y="3013076"/>
            <a:ext cx="1588" cy="11113"/>
          </a:xfrm>
          <a:prstGeom prst="line">
            <a:avLst/>
          </a:pr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4" name="Freeform 46"/>
          <p:cNvSpPr>
            <a:spLocks/>
          </p:cNvSpPr>
          <p:nvPr/>
        </p:nvSpPr>
        <p:spPr bwMode="auto">
          <a:xfrm rot="-77573">
            <a:off x="4792663" y="3022600"/>
            <a:ext cx="11112" cy="12700"/>
          </a:xfrm>
          <a:custGeom>
            <a:avLst/>
            <a:gdLst>
              <a:gd name="T0" fmla="*/ 2147483647 w 7"/>
              <a:gd name="T1" fmla="*/ 0 h 8"/>
              <a:gd name="T2" fmla="*/ 2147483647 w 7"/>
              <a:gd name="T3" fmla="*/ 2147483647 h 8"/>
              <a:gd name="T4" fmla="*/ 0 w 7"/>
              <a:gd name="T5" fmla="*/ 2147483647 h 8"/>
              <a:gd name="T6" fmla="*/ 0 60000 65536"/>
              <a:gd name="T7" fmla="*/ 0 60000 65536"/>
              <a:gd name="T8" fmla="*/ 0 60000 65536"/>
              <a:gd name="T9" fmla="*/ 0 w 7"/>
              <a:gd name="T10" fmla="*/ 0 h 8"/>
              <a:gd name="T11" fmla="*/ 7 w 7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8">
                <a:moveTo>
                  <a:pt x="7" y="0"/>
                </a:moveTo>
                <a:lnTo>
                  <a:pt x="7" y="8"/>
                </a:lnTo>
                <a:lnTo>
                  <a:pt x="0" y="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5" name="Freeform 47"/>
          <p:cNvSpPr>
            <a:spLocks/>
          </p:cNvSpPr>
          <p:nvPr/>
        </p:nvSpPr>
        <p:spPr bwMode="auto">
          <a:xfrm rot="-77573">
            <a:off x="4733925" y="3024188"/>
            <a:ext cx="58738" cy="12700"/>
          </a:xfrm>
          <a:custGeom>
            <a:avLst/>
            <a:gdLst>
              <a:gd name="T0" fmla="*/ 2147483647 w 37"/>
              <a:gd name="T1" fmla="*/ 2147483647 h 8"/>
              <a:gd name="T2" fmla="*/ 2147483647 w 37"/>
              <a:gd name="T3" fmla="*/ 2147483647 h 8"/>
              <a:gd name="T4" fmla="*/ 2147483647 w 37"/>
              <a:gd name="T5" fmla="*/ 2147483647 h 8"/>
              <a:gd name="T6" fmla="*/ 2147483647 w 37"/>
              <a:gd name="T7" fmla="*/ 0 h 8"/>
              <a:gd name="T8" fmla="*/ 0 w 37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"/>
              <a:gd name="T16" fmla="*/ 0 h 8"/>
              <a:gd name="T17" fmla="*/ 37 w 37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" h="8">
                <a:moveTo>
                  <a:pt x="37" y="8"/>
                </a:moveTo>
                <a:lnTo>
                  <a:pt x="22" y="8"/>
                </a:lnTo>
                <a:lnTo>
                  <a:pt x="15" y="8"/>
                </a:lnTo>
                <a:lnTo>
                  <a:pt x="8" y="0"/>
                </a:lnTo>
                <a:lnTo>
                  <a:pt x="0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6" name="Freeform 48"/>
          <p:cNvSpPr>
            <a:spLocks/>
          </p:cNvSpPr>
          <p:nvPr/>
        </p:nvSpPr>
        <p:spPr bwMode="auto">
          <a:xfrm rot="-77573">
            <a:off x="4927601" y="2914650"/>
            <a:ext cx="92075" cy="128588"/>
          </a:xfrm>
          <a:custGeom>
            <a:avLst/>
            <a:gdLst>
              <a:gd name="T0" fmla="*/ 2147483647 w 58"/>
              <a:gd name="T1" fmla="*/ 0 h 81"/>
              <a:gd name="T2" fmla="*/ 2147483647 w 58"/>
              <a:gd name="T3" fmla="*/ 0 h 81"/>
              <a:gd name="T4" fmla="*/ 2147483647 w 58"/>
              <a:gd name="T5" fmla="*/ 2147483647 h 81"/>
              <a:gd name="T6" fmla="*/ 2147483647 w 58"/>
              <a:gd name="T7" fmla="*/ 2147483647 h 81"/>
              <a:gd name="T8" fmla="*/ 2147483647 w 58"/>
              <a:gd name="T9" fmla="*/ 2147483647 h 81"/>
              <a:gd name="T10" fmla="*/ 2147483647 w 58"/>
              <a:gd name="T11" fmla="*/ 2147483647 h 81"/>
              <a:gd name="T12" fmla="*/ 2147483647 w 58"/>
              <a:gd name="T13" fmla="*/ 2147483647 h 81"/>
              <a:gd name="T14" fmla="*/ 2147483647 w 58"/>
              <a:gd name="T15" fmla="*/ 2147483647 h 81"/>
              <a:gd name="T16" fmla="*/ 2147483647 w 58"/>
              <a:gd name="T17" fmla="*/ 2147483647 h 81"/>
              <a:gd name="T18" fmla="*/ 2147483647 w 58"/>
              <a:gd name="T19" fmla="*/ 2147483647 h 81"/>
              <a:gd name="T20" fmla="*/ 2147483647 w 58"/>
              <a:gd name="T21" fmla="*/ 2147483647 h 81"/>
              <a:gd name="T22" fmla="*/ 2147483647 w 58"/>
              <a:gd name="T23" fmla="*/ 2147483647 h 81"/>
              <a:gd name="T24" fmla="*/ 2147483647 w 58"/>
              <a:gd name="T25" fmla="*/ 2147483647 h 81"/>
              <a:gd name="T26" fmla="*/ 2147483647 w 58"/>
              <a:gd name="T27" fmla="*/ 2147483647 h 81"/>
              <a:gd name="T28" fmla="*/ 2147483647 w 58"/>
              <a:gd name="T29" fmla="*/ 2147483647 h 81"/>
              <a:gd name="T30" fmla="*/ 2147483647 w 58"/>
              <a:gd name="T31" fmla="*/ 2147483647 h 81"/>
              <a:gd name="T32" fmla="*/ 2147483647 w 58"/>
              <a:gd name="T33" fmla="*/ 2147483647 h 81"/>
              <a:gd name="T34" fmla="*/ 2147483647 w 58"/>
              <a:gd name="T35" fmla="*/ 2147483647 h 81"/>
              <a:gd name="T36" fmla="*/ 0 w 58"/>
              <a:gd name="T37" fmla="*/ 2147483647 h 81"/>
              <a:gd name="T38" fmla="*/ 0 w 58"/>
              <a:gd name="T39" fmla="*/ 2147483647 h 81"/>
              <a:gd name="T40" fmla="*/ 0 w 58"/>
              <a:gd name="T41" fmla="*/ 2147483647 h 81"/>
              <a:gd name="T42" fmla="*/ 0 w 58"/>
              <a:gd name="T43" fmla="*/ 2147483647 h 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8"/>
              <a:gd name="T67" fmla="*/ 0 h 81"/>
              <a:gd name="T68" fmla="*/ 58 w 58"/>
              <a:gd name="T69" fmla="*/ 81 h 81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8" h="81">
                <a:moveTo>
                  <a:pt x="58" y="0"/>
                </a:moveTo>
                <a:lnTo>
                  <a:pt x="51" y="0"/>
                </a:lnTo>
                <a:lnTo>
                  <a:pt x="51" y="8"/>
                </a:lnTo>
                <a:lnTo>
                  <a:pt x="51" y="15"/>
                </a:lnTo>
                <a:lnTo>
                  <a:pt x="44" y="15"/>
                </a:lnTo>
                <a:lnTo>
                  <a:pt x="37" y="15"/>
                </a:lnTo>
                <a:lnTo>
                  <a:pt x="37" y="22"/>
                </a:lnTo>
                <a:lnTo>
                  <a:pt x="44" y="22"/>
                </a:lnTo>
                <a:lnTo>
                  <a:pt x="44" y="30"/>
                </a:lnTo>
                <a:lnTo>
                  <a:pt x="44" y="37"/>
                </a:lnTo>
                <a:lnTo>
                  <a:pt x="37" y="37"/>
                </a:lnTo>
                <a:lnTo>
                  <a:pt x="29" y="37"/>
                </a:lnTo>
                <a:lnTo>
                  <a:pt x="29" y="44"/>
                </a:lnTo>
                <a:lnTo>
                  <a:pt x="22" y="44"/>
                </a:lnTo>
                <a:lnTo>
                  <a:pt x="15" y="44"/>
                </a:lnTo>
                <a:lnTo>
                  <a:pt x="15" y="52"/>
                </a:lnTo>
                <a:lnTo>
                  <a:pt x="8" y="52"/>
                </a:lnTo>
                <a:lnTo>
                  <a:pt x="8" y="59"/>
                </a:lnTo>
                <a:lnTo>
                  <a:pt x="0" y="59"/>
                </a:lnTo>
                <a:lnTo>
                  <a:pt x="0" y="66"/>
                </a:lnTo>
                <a:lnTo>
                  <a:pt x="0" y="74"/>
                </a:lnTo>
                <a:lnTo>
                  <a:pt x="0" y="81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7" name="Freeform 49"/>
          <p:cNvSpPr>
            <a:spLocks/>
          </p:cNvSpPr>
          <p:nvPr/>
        </p:nvSpPr>
        <p:spPr bwMode="auto">
          <a:xfrm rot="-77573">
            <a:off x="4803776" y="3021013"/>
            <a:ext cx="125413" cy="23812"/>
          </a:xfrm>
          <a:custGeom>
            <a:avLst/>
            <a:gdLst>
              <a:gd name="T0" fmla="*/ 0 w 79"/>
              <a:gd name="T1" fmla="*/ 0 h 15"/>
              <a:gd name="T2" fmla="*/ 2147483647 w 79"/>
              <a:gd name="T3" fmla="*/ 0 h 15"/>
              <a:gd name="T4" fmla="*/ 2147483647 w 79"/>
              <a:gd name="T5" fmla="*/ 0 h 15"/>
              <a:gd name="T6" fmla="*/ 2147483647 w 79"/>
              <a:gd name="T7" fmla="*/ 0 h 15"/>
              <a:gd name="T8" fmla="*/ 2147483647 w 79"/>
              <a:gd name="T9" fmla="*/ 0 h 15"/>
              <a:gd name="T10" fmla="*/ 2147483647 w 79"/>
              <a:gd name="T11" fmla="*/ 2147483647 h 15"/>
              <a:gd name="T12" fmla="*/ 2147483647 w 79"/>
              <a:gd name="T13" fmla="*/ 2147483647 h 15"/>
              <a:gd name="T14" fmla="*/ 2147483647 w 79"/>
              <a:gd name="T15" fmla="*/ 2147483647 h 15"/>
              <a:gd name="T16" fmla="*/ 2147483647 w 79"/>
              <a:gd name="T17" fmla="*/ 2147483647 h 15"/>
              <a:gd name="T18" fmla="*/ 2147483647 w 79"/>
              <a:gd name="T19" fmla="*/ 2147483647 h 15"/>
              <a:gd name="T20" fmla="*/ 2147483647 w 79"/>
              <a:gd name="T21" fmla="*/ 2147483647 h 15"/>
              <a:gd name="T22" fmla="*/ 2147483647 w 79"/>
              <a:gd name="T23" fmla="*/ 2147483647 h 15"/>
              <a:gd name="T24" fmla="*/ 2147483647 w 79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9"/>
              <a:gd name="T40" fmla="*/ 0 h 15"/>
              <a:gd name="T41" fmla="*/ 79 w 79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9" h="15">
                <a:moveTo>
                  <a:pt x="0" y="0"/>
                </a:moveTo>
                <a:lnTo>
                  <a:pt x="7" y="0"/>
                </a:lnTo>
                <a:lnTo>
                  <a:pt x="14" y="0"/>
                </a:lnTo>
                <a:lnTo>
                  <a:pt x="22" y="0"/>
                </a:lnTo>
                <a:lnTo>
                  <a:pt x="29" y="0"/>
                </a:lnTo>
                <a:lnTo>
                  <a:pt x="36" y="8"/>
                </a:lnTo>
                <a:lnTo>
                  <a:pt x="43" y="8"/>
                </a:lnTo>
                <a:lnTo>
                  <a:pt x="43" y="15"/>
                </a:lnTo>
                <a:lnTo>
                  <a:pt x="51" y="15"/>
                </a:lnTo>
                <a:lnTo>
                  <a:pt x="58" y="15"/>
                </a:lnTo>
                <a:lnTo>
                  <a:pt x="65" y="15"/>
                </a:lnTo>
                <a:lnTo>
                  <a:pt x="72" y="15"/>
                </a:lnTo>
                <a:lnTo>
                  <a:pt x="79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8" name="Freeform 50"/>
          <p:cNvSpPr>
            <a:spLocks/>
          </p:cNvSpPr>
          <p:nvPr/>
        </p:nvSpPr>
        <p:spPr bwMode="auto">
          <a:xfrm rot="-77573">
            <a:off x="4503739" y="3017839"/>
            <a:ext cx="92075" cy="34925"/>
          </a:xfrm>
          <a:custGeom>
            <a:avLst/>
            <a:gdLst>
              <a:gd name="T0" fmla="*/ 2147483647 w 58"/>
              <a:gd name="T1" fmla="*/ 2147483647 h 22"/>
              <a:gd name="T2" fmla="*/ 2147483647 w 58"/>
              <a:gd name="T3" fmla="*/ 2147483647 h 22"/>
              <a:gd name="T4" fmla="*/ 2147483647 w 58"/>
              <a:gd name="T5" fmla="*/ 2147483647 h 22"/>
              <a:gd name="T6" fmla="*/ 2147483647 w 58"/>
              <a:gd name="T7" fmla="*/ 2147483647 h 22"/>
              <a:gd name="T8" fmla="*/ 2147483647 w 58"/>
              <a:gd name="T9" fmla="*/ 2147483647 h 22"/>
              <a:gd name="T10" fmla="*/ 2147483647 w 58"/>
              <a:gd name="T11" fmla="*/ 2147483647 h 22"/>
              <a:gd name="T12" fmla="*/ 2147483647 w 58"/>
              <a:gd name="T13" fmla="*/ 2147483647 h 22"/>
              <a:gd name="T14" fmla="*/ 2147483647 w 58"/>
              <a:gd name="T15" fmla="*/ 0 h 22"/>
              <a:gd name="T16" fmla="*/ 2147483647 w 58"/>
              <a:gd name="T17" fmla="*/ 0 h 22"/>
              <a:gd name="T18" fmla="*/ 2147483647 w 58"/>
              <a:gd name="T19" fmla="*/ 2147483647 h 22"/>
              <a:gd name="T20" fmla="*/ 2147483647 w 58"/>
              <a:gd name="T21" fmla="*/ 2147483647 h 22"/>
              <a:gd name="T22" fmla="*/ 2147483647 w 58"/>
              <a:gd name="T23" fmla="*/ 2147483647 h 22"/>
              <a:gd name="T24" fmla="*/ 0 w 58"/>
              <a:gd name="T25" fmla="*/ 2147483647 h 22"/>
              <a:gd name="T26" fmla="*/ 0 w 58"/>
              <a:gd name="T27" fmla="*/ 2147483647 h 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8"/>
              <a:gd name="T43" fmla="*/ 0 h 22"/>
              <a:gd name="T44" fmla="*/ 58 w 58"/>
              <a:gd name="T45" fmla="*/ 22 h 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8" h="22">
                <a:moveTo>
                  <a:pt x="58" y="22"/>
                </a:moveTo>
                <a:lnTo>
                  <a:pt x="51" y="22"/>
                </a:lnTo>
                <a:lnTo>
                  <a:pt x="44" y="22"/>
                </a:lnTo>
                <a:lnTo>
                  <a:pt x="37" y="22"/>
                </a:lnTo>
                <a:lnTo>
                  <a:pt x="37" y="15"/>
                </a:lnTo>
                <a:lnTo>
                  <a:pt x="37" y="7"/>
                </a:lnTo>
                <a:lnTo>
                  <a:pt x="29" y="7"/>
                </a:lnTo>
                <a:lnTo>
                  <a:pt x="22" y="0"/>
                </a:lnTo>
                <a:lnTo>
                  <a:pt x="15" y="0"/>
                </a:lnTo>
                <a:lnTo>
                  <a:pt x="15" y="7"/>
                </a:lnTo>
                <a:lnTo>
                  <a:pt x="8" y="7"/>
                </a:lnTo>
                <a:lnTo>
                  <a:pt x="8" y="15"/>
                </a:lnTo>
                <a:lnTo>
                  <a:pt x="0" y="15"/>
                </a:lnTo>
                <a:lnTo>
                  <a:pt x="0" y="2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9" name="Freeform 51"/>
          <p:cNvSpPr>
            <a:spLocks/>
          </p:cNvSpPr>
          <p:nvPr/>
        </p:nvSpPr>
        <p:spPr bwMode="auto">
          <a:xfrm rot="-77573">
            <a:off x="4595814" y="3025776"/>
            <a:ext cx="115887" cy="34925"/>
          </a:xfrm>
          <a:custGeom>
            <a:avLst/>
            <a:gdLst>
              <a:gd name="T0" fmla="*/ 0 w 73"/>
              <a:gd name="T1" fmla="*/ 2147483647 h 22"/>
              <a:gd name="T2" fmla="*/ 2147483647 w 73"/>
              <a:gd name="T3" fmla="*/ 2147483647 h 22"/>
              <a:gd name="T4" fmla="*/ 2147483647 w 73"/>
              <a:gd name="T5" fmla="*/ 2147483647 h 22"/>
              <a:gd name="T6" fmla="*/ 2147483647 w 73"/>
              <a:gd name="T7" fmla="*/ 2147483647 h 22"/>
              <a:gd name="T8" fmla="*/ 2147483647 w 73"/>
              <a:gd name="T9" fmla="*/ 2147483647 h 22"/>
              <a:gd name="T10" fmla="*/ 2147483647 w 73"/>
              <a:gd name="T11" fmla="*/ 2147483647 h 22"/>
              <a:gd name="T12" fmla="*/ 2147483647 w 73"/>
              <a:gd name="T13" fmla="*/ 2147483647 h 22"/>
              <a:gd name="T14" fmla="*/ 2147483647 w 73"/>
              <a:gd name="T15" fmla="*/ 2147483647 h 22"/>
              <a:gd name="T16" fmla="*/ 2147483647 w 73"/>
              <a:gd name="T17" fmla="*/ 2147483647 h 22"/>
              <a:gd name="T18" fmla="*/ 2147483647 w 73"/>
              <a:gd name="T19" fmla="*/ 2147483647 h 22"/>
              <a:gd name="T20" fmla="*/ 2147483647 w 73"/>
              <a:gd name="T21" fmla="*/ 2147483647 h 22"/>
              <a:gd name="T22" fmla="*/ 2147483647 w 73"/>
              <a:gd name="T23" fmla="*/ 2147483647 h 22"/>
              <a:gd name="T24" fmla="*/ 2147483647 w 73"/>
              <a:gd name="T25" fmla="*/ 2147483647 h 22"/>
              <a:gd name="T26" fmla="*/ 2147483647 w 73"/>
              <a:gd name="T27" fmla="*/ 2147483647 h 22"/>
              <a:gd name="T28" fmla="*/ 2147483647 w 73"/>
              <a:gd name="T29" fmla="*/ 0 h 2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3"/>
              <a:gd name="T46" fmla="*/ 0 h 22"/>
              <a:gd name="T47" fmla="*/ 73 w 73"/>
              <a:gd name="T48" fmla="*/ 22 h 2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3" h="22">
                <a:moveTo>
                  <a:pt x="0" y="15"/>
                </a:moveTo>
                <a:lnTo>
                  <a:pt x="8" y="15"/>
                </a:lnTo>
                <a:lnTo>
                  <a:pt x="15" y="15"/>
                </a:lnTo>
                <a:lnTo>
                  <a:pt x="15" y="8"/>
                </a:lnTo>
                <a:lnTo>
                  <a:pt x="22" y="8"/>
                </a:lnTo>
                <a:lnTo>
                  <a:pt x="22" y="15"/>
                </a:lnTo>
                <a:lnTo>
                  <a:pt x="29" y="15"/>
                </a:lnTo>
                <a:lnTo>
                  <a:pt x="29" y="22"/>
                </a:lnTo>
                <a:lnTo>
                  <a:pt x="37" y="22"/>
                </a:lnTo>
                <a:lnTo>
                  <a:pt x="44" y="15"/>
                </a:lnTo>
                <a:lnTo>
                  <a:pt x="51" y="15"/>
                </a:lnTo>
                <a:lnTo>
                  <a:pt x="58" y="15"/>
                </a:lnTo>
                <a:lnTo>
                  <a:pt x="58" y="8"/>
                </a:lnTo>
                <a:lnTo>
                  <a:pt x="66" y="8"/>
                </a:lnTo>
                <a:lnTo>
                  <a:pt x="73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0" name="Freeform 52"/>
          <p:cNvSpPr>
            <a:spLocks/>
          </p:cNvSpPr>
          <p:nvPr/>
        </p:nvSpPr>
        <p:spPr bwMode="auto">
          <a:xfrm rot="-77573">
            <a:off x="4492626" y="3052763"/>
            <a:ext cx="11113" cy="23812"/>
          </a:xfrm>
          <a:custGeom>
            <a:avLst/>
            <a:gdLst>
              <a:gd name="T0" fmla="*/ 2147483647 w 7"/>
              <a:gd name="T1" fmla="*/ 0 h 15"/>
              <a:gd name="T2" fmla="*/ 2147483647 w 7"/>
              <a:gd name="T3" fmla="*/ 2147483647 h 15"/>
              <a:gd name="T4" fmla="*/ 0 w 7"/>
              <a:gd name="T5" fmla="*/ 2147483647 h 15"/>
              <a:gd name="T6" fmla="*/ 0 w 7"/>
              <a:gd name="T7" fmla="*/ 2147483647 h 15"/>
              <a:gd name="T8" fmla="*/ 2147483647 w 7"/>
              <a:gd name="T9" fmla="*/ 2147483647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"/>
              <a:gd name="T16" fmla="*/ 0 h 15"/>
              <a:gd name="T17" fmla="*/ 7 w 7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" h="15">
                <a:moveTo>
                  <a:pt x="7" y="0"/>
                </a:moveTo>
                <a:lnTo>
                  <a:pt x="7" y="7"/>
                </a:lnTo>
                <a:lnTo>
                  <a:pt x="0" y="7"/>
                </a:lnTo>
                <a:lnTo>
                  <a:pt x="0" y="15"/>
                </a:lnTo>
                <a:lnTo>
                  <a:pt x="7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1" name="Freeform 53"/>
          <p:cNvSpPr>
            <a:spLocks/>
          </p:cNvSpPr>
          <p:nvPr/>
        </p:nvSpPr>
        <p:spPr bwMode="auto">
          <a:xfrm rot="-77573">
            <a:off x="4459289" y="3078164"/>
            <a:ext cx="46037" cy="46037"/>
          </a:xfrm>
          <a:custGeom>
            <a:avLst/>
            <a:gdLst>
              <a:gd name="T0" fmla="*/ 2147483647 w 29"/>
              <a:gd name="T1" fmla="*/ 0 h 29"/>
              <a:gd name="T2" fmla="*/ 2147483647 w 29"/>
              <a:gd name="T3" fmla="*/ 2147483647 h 29"/>
              <a:gd name="T4" fmla="*/ 2147483647 w 29"/>
              <a:gd name="T5" fmla="*/ 2147483647 h 29"/>
              <a:gd name="T6" fmla="*/ 2147483647 w 29"/>
              <a:gd name="T7" fmla="*/ 2147483647 h 29"/>
              <a:gd name="T8" fmla="*/ 2147483647 w 29"/>
              <a:gd name="T9" fmla="*/ 2147483647 h 29"/>
              <a:gd name="T10" fmla="*/ 2147483647 w 29"/>
              <a:gd name="T11" fmla="*/ 2147483647 h 29"/>
              <a:gd name="T12" fmla="*/ 2147483647 w 29"/>
              <a:gd name="T13" fmla="*/ 2147483647 h 29"/>
              <a:gd name="T14" fmla="*/ 2147483647 w 29"/>
              <a:gd name="T15" fmla="*/ 2147483647 h 29"/>
              <a:gd name="T16" fmla="*/ 0 w 29"/>
              <a:gd name="T17" fmla="*/ 2147483647 h 29"/>
              <a:gd name="T18" fmla="*/ 0 w 29"/>
              <a:gd name="T19" fmla="*/ 2147483647 h 2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"/>
              <a:gd name="T31" fmla="*/ 0 h 29"/>
              <a:gd name="T32" fmla="*/ 29 w 29"/>
              <a:gd name="T33" fmla="*/ 29 h 2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" h="29">
                <a:moveTo>
                  <a:pt x="29" y="0"/>
                </a:moveTo>
                <a:lnTo>
                  <a:pt x="29" y="7"/>
                </a:lnTo>
                <a:lnTo>
                  <a:pt x="29" y="14"/>
                </a:lnTo>
                <a:lnTo>
                  <a:pt x="22" y="22"/>
                </a:lnTo>
                <a:lnTo>
                  <a:pt x="22" y="14"/>
                </a:lnTo>
                <a:lnTo>
                  <a:pt x="22" y="22"/>
                </a:lnTo>
                <a:lnTo>
                  <a:pt x="15" y="22"/>
                </a:lnTo>
                <a:lnTo>
                  <a:pt x="8" y="22"/>
                </a:lnTo>
                <a:lnTo>
                  <a:pt x="0" y="22"/>
                </a:lnTo>
                <a:lnTo>
                  <a:pt x="0" y="2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2" name="Freeform 54"/>
          <p:cNvSpPr>
            <a:spLocks/>
          </p:cNvSpPr>
          <p:nvPr/>
        </p:nvSpPr>
        <p:spPr bwMode="auto">
          <a:xfrm rot="-77573">
            <a:off x="4437064" y="3113088"/>
            <a:ext cx="22225" cy="11112"/>
          </a:xfrm>
          <a:custGeom>
            <a:avLst/>
            <a:gdLst>
              <a:gd name="T0" fmla="*/ 2147483647 w 14"/>
              <a:gd name="T1" fmla="*/ 2147483647 h 7"/>
              <a:gd name="T2" fmla="*/ 2147483647 w 14"/>
              <a:gd name="T3" fmla="*/ 0 h 7"/>
              <a:gd name="T4" fmla="*/ 2147483647 w 14"/>
              <a:gd name="T5" fmla="*/ 0 h 7"/>
              <a:gd name="T6" fmla="*/ 0 w 14"/>
              <a:gd name="T7" fmla="*/ 0 h 7"/>
              <a:gd name="T8" fmla="*/ 0 w 14"/>
              <a:gd name="T9" fmla="*/ 2147483647 h 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7"/>
              <a:gd name="T17" fmla="*/ 14 w 14"/>
              <a:gd name="T18" fmla="*/ 7 h 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7">
                <a:moveTo>
                  <a:pt x="14" y="7"/>
                </a:moveTo>
                <a:lnTo>
                  <a:pt x="14" y="0"/>
                </a:lnTo>
                <a:lnTo>
                  <a:pt x="7" y="0"/>
                </a:lnTo>
                <a:lnTo>
                  <a:pt x="0" y="0"/>
                </a:lnTo>
                <a:lnTo>
                  <a:pt x="0" y="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3" name="Freeform 55"/>
          <p:cNvSpPr>
            <a:spLocks/>
          </p:cNvSpPr>
          <p:nvPr/>
        </p:nvSpPr>
        <p:spPr bwMode="auto">
          <a:xfrm rot="-77573">
            <a:off x="4425951" y="3124200"/>
            <a:ext cx="11113" cy="12700"/>
          </a:xfrm>
          <a:custGeom>
            <a:avLst/>
            <a:gdLst>
              <a:gd name="T0" fmla="*/ 2147483647 w 7"/>
              <a:gd name="T1" fmla="*/ 0 h 8"/>
              <a:gd name="T2" fmla="*/ 0 w 7"/>
              <a:gd name="T3" fmla="*/ 0 h 8"/>
              <a:gd name="T4" fmla="*/ 0 w 7"/>
              <a:gd name="T5" fmla="*/ 2147483647 h 8"/>
              <a:gd name="T6" fmla="*/ 0 60000 65536"/>
              <a:gd name="T7" fmla="*/ 0 60000 65536"/>
              <a:gd name="T8" fmla="*/ 0 60000 65536"/>
              <a:gd name="T9" fmla="*/ 0 w 7"/>
              <a:gd name="T10" fmla="*/ 0 h 8"/>
              <a:gd name="T11" fmla="*/ 7 w 7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" h="8">
                <a:moveTo>
                  <a:pt x="7" y="0"/>
                </a:moveTo>
                <a:lnTo>
                  <a:pt x="0" y="0"/>
                </a:lnTo>
                <a:lnTo>
                  <a:pt x="0" y="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4" name="Freeform 56"/>
          <p:cNvSpPr>
            <a:spLocks/>
          </p:cNvSpPr>
          <p:nvPr/>
        </p:nvSpPr>
        <p:spPr bwMode="auto">
          <a:xfrm rot="-77573">
            <a:off x="4427539" y="3136900"/>
            <a:ext cx="22225" cy="127000"/>
          </a:xfrm>
          <a:custGeom>
            <a:avLst/>
            <a:gdLst>
              <a:gd name="T0" fmla="*/ 0 w 14"/>
              <a:gd name="T1" fmla="*/ 0 h 80"/>
              <a:gd name="T2" fmla="*/ 0 w 14"/>
              <a:gd name="T3" fmla="*/ 2147483647 h 80"/>
              <a:gd name="T4" fmla="*/ 0 w 14"/>
              <a:gd name="T5" fmla="*/ 2147483647 h 80"/>
              <a:gd name="T6" fmla="*/ 2147483647 w 14"/>
              <a:gd name="T7" fmla="*/ 2147483647 h 80"/>
              <a:gd name="T8" fmla="*/ 2147483647 w 14"/>
              <a:gd name="T9" fmla="*/ 2147483647 h 80"/>
              <a:gd name="T10" fmla="*/ 2147483647 w 14"/>
              <a:gd name="T11" fmla="*/ 2147483647 h 80"/>
              <a:gd name="T12" fmla="*/ 2147483647 w 14"/>
              <a:gd name="T13" fmla="*/ 2147483647 h 80"/>
              <a:gd name="T14" fmla="*/ 2147483647 w 14"/>
              <a:gd name="T15" fmla="*/ 2147483647 h 80"/>
              <a:gd name="T16" fmla="*/ 2147483647 w 14"/>
              <a:gd name="T17" fmla="*/ 2147483647 h 80"/>
              <a:gd name="T18" fmla="*/ 2147483647 w 14"/>
              <a:gd name="T19" fmla="*/ 2147483647 h 80"/>
              <a:gd name="T20" fmla="*/ 0 w 14"/>
              <a:gd name="T21" fmla="*/ 2147483647 h 80"/>
              <a:gd name="T22" fmla="*/ 2147483647 w 14"/>
              <a:gd name="T23" fmla="*/ 2147483647 h 80"/>
              <a:gd name="T24" fmla="*/ 2147483647 w 14"/>
              <a:gd name="T25" fmla="*/ 2147483647 h 80"/>
              <a:gd name="T26" fmla="*/ 2147483647 w 14"/>
              <a:gd name="T27" fmla="*/ 2147483647 h 80"/>
              <a:gd name="T28" fmla="*/ 2147483647 w 14"/>
              <a:gd name="T29" fmla="*/ 2147483647 h 80"/>
              <a:gd name="T30" fmla="*/ 2147483647 w 14"/>
              <a:gd name="T31" fmla="*/ 2147483647 h 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4"/>
              <a:gd name="T49" fmla="*/ 0 h 80"/>
              <a:gd name="T50" fmla="*/ 14 w 14"/>
              <a:gd name="T51" fmla="*/ 80 h 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4" h="80">
                <a:moveTo>
                  <a:pt x="0" y="0"/>
                </a:moveTo>
                <a:lnTo>
                  <a:pt x="0" y="7"/>
                </a:lnTo>
                <a:lnTo>
                  <a:pt x="0" y="14"/>
                </a:lnTo>
                <a:lnTo>
                  <a:pt x="7" y="14"/>
                </a:lnTo>
                <a:lnTo>
                  <a:pt x="7" y="22"/>
                </a:lnTo>
                <a:lnTo>
                  <a:pt x="14" y="22"/>
                </a:lnTo>
                <a:lnTo>
                  <a:pt x="14" y="29"/>
                </a:lnTo>
                <a:lnTo>
                  <a:pt x="14" y="36"/>
                </a:lnTo>
                <a:lnTo>
                  <a:pt x="7" y="36"/>
                </a:lnTo>
                <a:lnTo>
                  <a:pt x="7" y="44"/>
                </a:lnTo>
                <a:lnTo>
                  <a:pt x="0" y="51"/>
                </a:lnTo>
                <a:lnTo>
                  <a:pt x="7" y="51"/>
                </a:lnTo>
                <a:lnTo>
                  <a:pt x="7" y="58"/>
                </a:lnTo>
                <a:lnTo>
                  <a:pt x="7" y="66"/>
                </a:lnTo>
                <a:lnTo>
                  <a:pt x="7" y="73"/>
                </a:lnTo>
                <a:lnTo>
                  <a:pt x="7" y="8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5" name="Freeform 57"/>
          <p:cNvSpPr>
            <a:spLocks/>
          </p:cNvSpPr>
          <p:nvPr/>
        </p:nvSpPr>
        <p:spPr bwMode="auto">
          <a:xfrm rot="-77573">
            <a:off x="4373563" y="3265489"/>
            <a:ext cx="68262" cy="58737"/>
          </a:xfrm>
          <a:custGeom>
            <a:avLst/>
            <a:gdLst>
              <a:gd name="T0" fmla="*/ 2147483647 w 43"/>
              <a:gd name="T1" fmla="*/ 0 h 37"/>
              <a:gd name="T2" fmla="*/ 2147483647 w 43"/>
              <a:gd name="T3" fmla="*/ 2147483647 h 37"/>
              <a:gd name="T4" fmla="*/ 2147483647 w 43"/>
              <a:gd name="T5" fmla="*/ 2147483647 h 37"/>
              <a:gd name="T6" fmla="*/ 2147483647 w 43"/>
              <a:gd name="T7" fmla="*/ 2147483647 h 37"/>
              <a:gd name="T8" fmla="*/ 2147483647 w 43"/>
              <a:gd name="T9" fmla="*/ 2147483647 h 37"/>
              <a:gd name="T10" fmla="*/ 2147483647 w 43"/>
              <a:gd name="T11" fmla="*/ 2147483647 h 37"/>
              <a:gd name="T12" fmla="*/ 2147483647 w 43"/>
              <a:gd name="T13" fmla="*/ 2147483647 h 37"/>
              <a:gd name="T14" fmla="*/ 2147483647 w 43"/>
              <a:gd name="T15" fmla="*/ 2147483647 h 37"/>
              <a:gd name="T16" fmla="*/ 2147483647 w 43"/>
              <a:gd name="T17" fmla="*/ 2147483647 h 37"/>
              <a:gd name="T18" fmla="*/ 2147483647 w 43"/>
              <a:gd name="T19" fmla="*/ 2147483647 h 37"/>
              <a:gd name="T20" fmla="*/ 2147483647 w 43"/>
              <a:gd name="T21" fmla="*/ 2147483647 h 37"/>
              <a:gd name="T22" fmla="*/ 2147483647 w 43"/>
              <a:gd name="T23" fmla="*/ 2147483647 h 37"/>
              <a:gd name="T24" fmla="*/ 2147483647 w 43"/>
              <a:gd name="T25" fmla="*/ 2147483647 h 37"/>
              <a:gd name="T26" fmla="*/ 2147483647 w 43"/>
              <a:gd name="T27" fmla="*/ 2147483647 h 37"/>
              <a:gd name="T28" fmla="*/ 0 w 43"/>
              <a:gd name="T29" fmla="*/ 2147483647 h 37"/>
              <a:gd name="T30" fmla="*/ 0 w 43"/>
              <a:gd name="T31" fmla="*/ 2147483647 h 3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3"/>
              <a:gd name="T49" fmla="*/ 0 h 37"/>
              <a:gd name="T50" fmla="*/ 43 w 43"/>
              <a:gd name="T51" fmla="*/ 37 h 3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3" h="37">
                <a:moveTo>
                  <a:pt x="43" y="0"/>
                </a:moveTo>
                <a:lnTo>
                  <a:pt x="43" y="8"/>
                </a:lnTo>
                <a:lnTo>
                  <a:pt x="36" y="8"/>
                </a:lnTo>
                <a:lnTo>
                  <a:pt x="36" y="15"/>
                </a:lnTo>
                <a:lnTo>
                  <a:pt x="36" y="22"/>
                </a:lnTo>
                <a:lnTo>
                  <a:pt x="28" y="22"/>
                </a:lnTo>
                <a:lnTo>
                  <a:pt x="28" y="30"/>
                </a:lnTo>
                <a:lnTo>
                  <a:pt x="28" y="37"/>
                </a:lnTo>
                <a:lnTo>
                  <a:pt x="21" y="37"/>
                </a:lnTo>
                <a:lnTo>
                  <a:pt x="21" y="30"/>
                </a:lnTo>
                <a:lnTo>
                  <a:pt x="14" y="30"/>
                </a:lnTo>
                <a:lnTo>
                  <a:pt x="14" y="37"/>
                </a:lnTo>
                <a:lnTo>
                  <a:pt x="7" y="37"/>
                </a:lnTo>
                <a:lnTo>
                  <a:pt x="7" y="30"/>
                </a:lnTo>
                <a:lnTo>
                  <a:pt x="0" y="30"/>
                </a:lnTo>
                <a:lnTo>
                  <a:pt x="0" y="3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6" name="Freeform 58"/>
          <p:cNvSpPr>
            <a:spLocks/>
          </p:cNvSpPr>
          <p:nvPr/>
        </p:nvSpPr>
        <p:spPr bwMode="auto">
          <a:xfrm rot="-77573">
            <a:off x="4340226" y="3324225"/>
            <a:ext cx="34925" cy="128588"/>
          </a:xfrm>
          <a:custGeom>
            <a:avLst/>
            <a:gdLst>
              <a:gd name="T0" fmla="*/ 2147483647 w 22"/>
              <a:gd name="T1" fmla="*/ 0 h 81"/>
              <a:gd name="T2" fmla="*/ 2147483647 w 22"/>
              <a:gd name="T3" fmla="*/ 2147483647 h 81"/>
              <a:gd name="T4" fmla="*/ 2147483647 w 22"/>
              <a:gd name="T5" fmla="*/ 2147483647 h 81"/>
              <a:gd name="T6" fmla="*/ 2147483647 w 22"/>
              <a:gd name="T7" fmla="*/ 2147483647 h 81"/>
              <a:gd name="T8" fmla="*/ 2147483647 w 22"/>
              <a:gd name="T9" fmla="*/ 2147483647 h 81"/>
              <a:gd name="T10" fmla="*/ 2147483647 w 22"/>
              <a:gd name="T11" fmla="*/ 2147483647 h 81"/>
              <a:gd name="T12" fmla="*/ 2147483647 w 22"/>
              <a:gd name="T13" fmla="*/ 2147483647 h 81"/>
              <a:gd name="T14" fmla="*/ 2147483647 w 22"/>
              <a:gd name="T15" fmla="*/ 2147483647 h 81"/>
              <a:gd name="T16" fmla="*/ 2147483647 w 22"/>
              <a:gd name="T17" fmla="*/ 2147483647 h 81"/>
              <a:gd name="T18" fmla="*/ 2147483647 w 22"/>
              <a:gd name="T19" fmla="*/ 2147483647 h 81"/>
              <a:gd name="T20" fmla="*/ 2147483647 w 22"/>
              <a:gd name="T21" fmla="*/ 2147483647 h 81"/>
              <a:gd name="T22" fmla="*/ 0 w 22"/>
              <a:gd name="T23" fmla="*/ 2147483647 h 81"/>
              <a:gd name="T24" fmla="*/ 0 w 22"/>
              <a:gd name="T25" fmla="*/ 2147483647 h 81"/>
              <a:gd name="T26" fmla="*/ 2147483647 w 22"/>
              <a:gd name="T27" fmla="*/ 2147483647 h 81"/>
              <a:gd name="T28" fmla="*/ 2147483647 w 22"/>
              <a:gd name="T29" fmla="*/ 2147483647 h 81"/>
              <a:gd name="T30" fmla="*/ 2147483647 w 22"/>
              <a:gd name="T31" fmla="*/ 2147483647 h 81"/>
              <a:gd name="T32" fmla="*/ 2147483647 w 22"/>
              <a:gd name="T33" fmla="*/ 2147483647 h 8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2"/>
              <a:gd name="T52" fmla="*/ 0 h 81"/>
              <a:gd name="T53" fmla="*/ 22 w 22"/>
              <a:gd name="T54" fmla="*/ 81 h 8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2" h="81">
                <a:moveTo>
                  <a:pt x="22" y="0"/>
                </a:moveTo>
                <a:lnTo>
                  <a:pt x="22" y="7"/>
                </a:lnTo>
                <a:lnTo>
                  <a:pt x="22" y="15"/>
                </a:lnTo>
                <a:lnTo>
                  <a:pt x="14" y="15"/>
                </a:lnTo>
                <a:lnTo>
                  <a:pt x="14" y="22"/>
                </a:lnTo>
                <a:lnTo>
                  <a:pt x="22" y="22"/>
                </a:lnTo>
                <a:lnTo>
                  <a:pt x="22" y="29"/>
                </a:lnTo>
                <a:lnTo>
                  <a:pt x="14" y="37"/>
                </a:lnTo>
                <a:lnTo>
                  <a:pt x="14" y="44"/>
                </a:lnTo>
                <a:lnTo>
                  <a:pt x="7" y="44"/>
                </a:lnTo>
                <a:lnTo>
                  <a:pt x="7" y="52"/>
                </a:lnTo>
                <a:lnTo>
                  <a:pt x="0" y="52"/>
                </a:lnTo>
                <a:lnTo>
                  <a:pt x="0" y="59"/>
                </a:lnTo>
                <a:lnTo>
                  <a:pt x="7" y="59"/>
                </a:lnTo>
                <a:lnTo>
                  <a:pt x="7" y="66"/>
                </a:lnTo>
                <a:lnTo>
                  <a:pt x="7" y="74"/>
                </a:lnTo>
                <a:lnTo>
                  <a:pt x="7" y="81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7" name="Freeform 59"/>
          <p:cNvSpPr>
            <a:spLocks/>
          </p:cNvSpPr>
          <p:nvPr/>
        </p:nvSpPr>
        <p:spPr bwMode="auto">
          <a:xfrm rot="-77573">
            <a:off x="4332289" y="3454401"/>
            <a:ext cx="22225" cy="80963"/>
          </a:xfrm>
          <a:custGeom>
            <a:avLst/>
            <a:gdLst>
              <a:gd name="T0" fmla="*/ 2147483647 w 14"/>
              <a:gd name="T1" fmla="*/ 0 h 51"/>
              <a:gd name="T2" fmla="*/ 2147483647 w 14"/>
              <a:gd name="T3" fmla="*/ 2147483647 h 51"/>
              <a:gd name="T4" fmla="*/ 2147483647 w 14"/>
              <a:gd name="T5" fmla="*/ 2147483647 h 51"/>
              <a:gd name="T6" fmla="*/ 0 w 14"/>
              <a:gd name="T7" fmla="*/ 2147483647 h 51"/>
              <a:gd name="T8" fmla="*/ 0 w 14"/>
              <a:gd name="T9" fmla="*/ 2147483647 h 51"/>
              <a:gd name="T10" fmla="*/ 0 w 14"/>
              <a:gd name="T11" fmla="*/ 2147483647 h 51"/>
              <a:gd name="T12" fmla="*/ 2147483647 w 14"/>
              <a:gd name="T13" fmla="*/ 2147483647 h 51"/>
              <a:gd name="T14" fmla="*/ 0 w 14"/>
              <a:gd name="T15" fmla="*/ 2147483647 h 51"/>
              <a:gd name="T16" fmla="*/ 0 w 14"/>
              <a:gd name="T17" fmla="*/ 2147483647 h 51"/>
              <a:gd name="T18" fmla="*/ 0 w 14"/>
              <a:gd name="T19" fmla="*/ 2147483647 h 51"/>
              <a:gd name="T20" fmla="*/ 0 w 14"/>
              <a:gd name="T21" fmla="*/ 2147483647 h 5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"/>
              <a:gd name="T34" fmla="*/ 0 h 51"/>
              <a:gd name="T35" fmla="*/ 14 w 14"/>
              <a:gd name="T36" fmla="*/ 51 h 5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" h="51">
                <a:moveTo>
                  <a:pt x="14" y="0"/>
                </a:moveTo>
                <a:lnTo>
                  <a:pt x="14" y="7"/>
                </a:lnTo>
                <a:lnTo>
                  <a:pt x="7" y="15"/>
                </a:lnTo>
                <a:lnTo>
                  <a:pt x="0" y="15"/>
                </a:lnTo>
                <a:lnTo>
                  <a:pt x="0" y="22"/>
                </a:lnTo>
                <a:lnTo>
                  <a:pt x="0" y="29"/>
                </a:lnTo>
                <a:lnTo>
                  <a:pt x="7" y="29"/>
                </a:lnTo>
                <a:lnTo>
                  <a:pt x="0" y="29"/>
                </a:lnTo>
                <a:lnTo>
                  <a:pt x="0" y="37"/>
                </a:lnTo>
                <a:lnTo>
                  <a:pt x="0" y="44"/>
                </a:lnTo>
                <a:lnTo>
                  <a:pt x="0" y="51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8" name="Freeform 60"/>
          <p:cNvSpPr>
            <a:spLocks/>
          </p:cNvSpPr>
          <p:nvPr/>
        </p:nvSpPr>
        <p:spPr bwMode="auto">
          <a:xfrm rot="-77573">
            <a:off x="4333875" y="3533776"/>
            <a:ext cx="114300" cy="93663"/>
          </a:xfrm>
          <a:custGeom>
            <a:avLst/>
            <a:gdLst>
              <a:gd name="T0" fmla="*/ 0 w 72"/>
              <a:gd name="T1" fmla="*/ 0 h 59"/>
              <a:gd name="T2" fmla="*/ 0 w 72"/>
              <a:gd name="T3" fmla="*/ 2147483647 h 59"/>
              <a:gd name="T4" fmla="*/ 2147483647 w 72"/>
              <a:gd name="T5" fmla="*/ 2147483647 h 59"/>
              <a:gd name="T6" fmla="*/ 2147483647 w 72"/>
              <a:gd name="T7" fmla="*/ 2147483647 h 59"/>
              <a:gd name="T8" fmla="*/ 2147483647 w 72"/>
              <a:gd name="T9" fmla="*/ 2147483647 h 59"/>
              <a:gd name="T10" fmla="*/ 2147483647 w 72"/>
              <a:gd name="T11" fmla="*/ 0 h 59"/>
              <a:gd name="T12" fmla="*/ 2147483647 w 72"/>
              <a:gd name="T13" fmla="*/ 0 h 59"/>
              <a:gd name="T14" fmla="*/ 2147483647 w 72"/>
              <a:gd name="T15" fmla="*/ 2147483647 h 59"/>
              <a:gd name="T16" fmla="*/ 2147483647 w 72"/>
              <a:gd name="T17" fmla="*/ 2147483647 h 59"/>
              <a:gd name="T18" fmla="*/ 2147483647 w 72"/>
              <a:gd name="T19" fmla="*/ 2147483647 h 59"/>
              <a:gd name="T20" fmla="*/ 2147483647 w 72"/>
              <a:gd name="T21" fmla="*/ 2147483647 h 59"/>
              <a:gd name="T22" fmla="*/ 2147483647 w 72"/>
              <a:gd name="T23" fmla="*/ 2147483647 h 59"/>
              <a:gd name="T24" fmla="*/ 2147483647 w 72"/>
              <a:gd name="T25" fmla="*/ 2147483647 h 59"/>
              <a:gd name="T26" fmla="*/ 2147483647 w 72"/>
              <a:gd name="T27" fmla="*/ 2147483647 h 59"/>
              <a:gd name="T28" fmla="*/ 2147483647 w 72"/>
              <a:gd name="T29" fmla="*/ 2147483647 h 59"/>
              <a:gd name="T30" fmla="*/ 2147483647 w 72"/>
              <a:gd name="T31" fmla="*/ 2147483647 h 59"/>
              <a:gd name="T32" fmla="*/ 2147483647 w 72"/>
              <a:gd name="T33" fmla="*/ 2147483647 h 59"/>
              <a:gd name="T34" fmla="*/ 2147483647 w 72"/>
              <a:gd name="T35" fmla="*/ 2147483647 h 59"/>
              <a:gd name="T36" fmla="*/ 2147483647 w 72"/>
              <a:gd name="T37" fmla="*/ 2147483647 h 59"/>
              <a:gd name="T38" fmla="*/ 2147483647 w 72"/>
              <a:gd name="T39" fmla="*/ 2147483647 h 59"/>
              <a:gd name="T40" fmla="*/ 2147483647 w 72"/>
              <a:gd name="T41" fmla="*/ 2147483647 h 59"/>
              <a:gd name="T42" fmla="*/ 2147483647 w 72"/>
              <a:gd name="T43" fmla="*/ 2147483647 h 59"/>
              <a:gd name="T44" fmla="*/ 2147483647 w 72"/>
              <a:gd name="T45" fmla="*/ 2147483647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72"/>
              <a:gd name="T70" fmla="*/ 0 h 59"/>
              <a:gd name="T71" fmla="*/ 72 w 72"/>
              <a:gd name="T72" fmla="*/ 59 h 59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72" h="59">
                <a:moveTo>
                  <a:pt x="0" y="0"/>
                </a:moveTo>
                <a:lnTo>
                  <a:pt x="0" y="8"/>
                </a:lnTo>
                <a:lnTo>
                  <a:pt x="7" y="8"/>
                </a:lnTo>
                <a:lnTo>
                  <a:pt x="14" y="8"/>
                </a:lnTo>
                <a:lnTo>
                  <a:pt x="21" y="8"/>
                </a:lnTo>
                <a:lnTo>
                  <a:pt x="21" y="0"/>
                </a:lnTo>
                <a:lnTo>
                  <a:pt x="29" y="0"/>
                </a:lnTo>
                <a:lnTo>
                  <a:pt x="29" y="8"/>
                </a:lnTo>
                <a:lnTo>
                  <a:pt x="36" y="8"/>
                </a:lnTo>
                <a:lnTo>
                  <a:pt x="36" y="15"/>
                </a:lnTo>
                <a:lnTo>
                  <a:pt x="43" y="15"/>
                </a:lnTo>
                <a:lnTo>
                  <a:pt x="43" y="22"/>
                </a:lnTo>
                <a:lnTo>
                  <a:pt x="50" y="22"/>
                </a:lnTo>
                <a:lnTo>
                  <a:pt x="50" y="30"/>
                </a:lnTo>
                <a:lnTo>
                  <a:pt x="43" y="30"/>
                </a:lnTo>
                <a:lnTo>
                  <a:pt x="43" y="37"/>
                </a:lnTo>
                <a:lnTo>
                  <a:pt x="50" y="37"/>
                </a:lnTo>
                <a:lnTo>
                  <a:pt x="50" y="44"/>
                </a:lnTo>
                <a:lnTo>
                  <a:pt x="57" y="44"/>
                </a:lnTo>
                <a:lnTo>
                  <a:pt x="57" y="52"/>
                </a:lnTo>
                <a:lnTo>
                  <a:pt x="57" y="59"/>
                </a:lnTo>
                <a:lnTo>
                  <a:pt x="65" y="59"/>
                </a:lnTo>
                <a:lnTo>
                  <a:pt x="72" y="5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9" name="Freeform 61"/>
          <p:cNvSpPr>
            <a:spLocks/>
          </p:cNvSpPr>
          <p:nvPr/>
        </p:nvSpPr>
        <p:spPr bwMode="auto">
          <a:xfrm rot="-77573">
            <a:off x="4449764" y="3624264"/>
            <a:ext cx="173037" cy="58737"/>
          </a:xfrm>
          <a:custGeom>
            <a:avLst/>
            <a:gdLst>
              <a:gd name="T0" fmla="*/ 0 w 109"/>
              <a:gd name="T1" fmla="*/ 0 h 37"/>
              <a:gd name="T2" fmla="*/ 0 w 109"/>
              <a:gd name="T3" fmla="*/ 2147483647 h 37"/>
              <a:gd name="T4" fmla="*/ 0 w 109"/>
              <a:gd name="T5" fmla="*/ 2147483647 h 37"/>
              <a:gd name="T6" fmla="*/ 2147483647 w 109"/>
              <a:gd name="T7" fmla="*/ 2147483647 h 37"/>
              <a:gd name="T8" fmla="*/ 2147483647 w 109"/>
              <a:gd name="T9" fmla="*/ 2147483647 h 37"/>
              <a:gd name="T10" fmla="*/ 2147483647 w 109"/>
              <a:gd name="T11" fmla="*/ 2147483647 h 37"/>
              <a:gd name="T12" fmla="*/ 2147483647 w 109"/>
              <a:gd name="T13" fmla="*/ 2147483647 h 37"/>
              <a:gd name="T14" fmla="*/ 2147483647 w 109"/>
              <a:gd name="T15" fmla="*/ 2147483647 h 37"/>
              <a:gd name="T16" fmla="*/ 2147483647 w 109"/>
              <a:gd name="T17" fmla="*/ 2147483647 h 37"/>
              <a:gd name="T18" fmla="*/ 2147483647 w 109"/>
              <a:gd name="T19" fmla="*/ 2147483647 h 37"/>
              <a:gd name="T20" fmla="*/ 2147483647 w 109"/>
              <a:gd name="T21" fmla="*/ 2147483647 h 37"/>
              <a:gd name="T22" fmla="*/ 2147483647 w 109"/>
              <a:gd name="T23" fmla="*/ 2147483647 h 37"/>
              <a:gd name="T24" fmla="*/ 2147483647 w 109"/>
              <a:gd name="T25" fmla="*/ 2147483647 h 37"/>
              <a:gd name="T26" fmla="*/ 2147483647 w 109"/>
              <a:gd name="T27" fmla="*/ 2147483647 h 37"/>
              <a:gd name="T28" fmla="*/ 2147483647 w 109"/>
              <a:gd name="T29" fmla="*/ 2147483647 h 37"/>
              <a:gd name="T30" fmla="*/ 2147483647 w 109"/>
              <a:gd name="T31" fmla="*/ 2147483647 h 37"/>
              <a:gd name="T32" fmla="*/ 2147483647 w 109"/>
              <a:gd name="T33" fmla="*/ 2147483647 h 37"/>
              <a:gd name="T34" fmla="*/ 2147483647 w 109"/>
              <a:gd name="T35" fmla="*/ 2147483647 h 37"/>
              <a:gd name="T36" fmla="*/ 2147483647 w 109"/>
              <a:gd name="T37" fmla="*/ 2147483647 h 37"/>
              <a:gd name="T38" fmla="*/ 2147483647 w 109"/>
              <a:gd name="T39" fmla="*/ 2147483647 h 37"/>
              <a:gd name="T40" fmla="*/ 2147483647 w 109"/>
              <a:gd name="T41" fmla="*/ 2147483647 h 37"/>
              <a:gd name="T42" fmla="*/ 2147483647 w 109"/>
              <a:gd name="T43" fmla="*/ 2147483647 h 37"/>
              <a:gd name="T44" fmla="*/ 2147483647 w 109"/>
              <a:gd name="T45" fmla="*/ 2147483647 h 37"/>
              <a:gd name="T46" fmla="*/ 2147483647 w 109"/>
              <a:gd name="T47" fmla="*/ 2147483647 h 37"/>
              <a:gd name="T48" fmla="*/ 2147483647 w 109"/>
              <a:gd name="T49" fmla="*/ 2147483647 h 37"/>
              <a:gd name="T50" fmla="*/ 2147483647 w 109"/>
              <a:gd name="T51" fmla="*/ 2147483647 h 37"/>
              <a:gd name="T52" fmla="*/ 2147483647 w 109"/>
              <a:gd name="T53" fmla="*/ 2147483647 h 37"/>
              <a:gd name="T54" fmla="*/ 2147483647 w 109"/>
              <a:gd name="T55" fmla="*/ 2147483647 h 37"/>
              <a:gd name="T56" fmla="*/ 2147483647 w 109"/>
              <a:gd name="T57" fmla="*/ 2147483647 h 3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09"/>
              <a:gd name="T88" fmla="*/ 0 h 37"/>
              <a:gd name="T89" fmla="*/ 109 w 109"/>
              <a:gd name="T90" fmla="*/ 37 h 3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09" h="37">
                <a:moveTo>
                  <a:pt x="0" y="0"/>
                </a:moveTo>
                <a:lnTo>
                  <a:pt x="0" y="8"/>
                </a:lnTo>
                <a:lnTo>
                  <a:pt x="0" y="15"/>
                </a:lnTo>
                <a:lnTo>
                  <a:pt x="7" y="15"/>
                </a:lnTo>
                <a:lnTo>
                  <a:pt x="14" y="15"/>
                </a:lnTo>
                <a:lnTo>
                  <a:pt x="14" y="22"/>
                </a:lnTo>
                <a:lnTo>
                  <a:pt x="22" y="22"/>
                </a:lnTo>
                <a:lnTo>
                  <a:pt x="22" y="15"/>
                </a:lnTo>
                <a:lnTo>
                  <a:pt x="29" y="15"/>
                </a:lnTo>
                <a:lnTo>
                  <a:pt x="36" y="15"/>
                </a:lnTo>
                <a:lnTo>
                  <a:pt x="36" y="8"/>
                </a:lnTo>
                <a:lnTo>
                  <a:pt x="43" y="8"/>
                </a:lnTo>
                <a:lnTo>
                  <a:pt x="43" y="15"/>
                </a:lnTo>
                <a:lnTo>
                  <a:pt x="51" y="15"/>
                </a:lnTo>
                <a:lnTo>
                  <a:pt x="51" y="22"/>
                </a:lnTo>
                <a:lnTo>
                  <a:pt x="58" y="22"/>
                </a:lnTo>
                <a:lnTo>
                  <a:pt x="58" y="15"/>
                </a:lnTo>
                <a:lnTo>
                  <a:pt x="65" y="15"/>
                </a:lnTo>
                <a:lnTo>
                  <a:pt x="65" y="8"/>
                </a:lnTo>
                <a:lnTo>
                  <a:pt x="72" y="8"/>
                </a:lnTo>
                <a:lnTo>
                  <a:pt x="72" y="15"/>
                </a:lnTo>
                <a:lnTo>
                  <a:pt x="72" y="22"/>
                </a:lnTo>
                <a:lnTo>
                  <a:pt x="80" y="22"/>
                </a:lnTo>
                <a:lnTo>
                  <a:pt x="87" y="22"/>
                </a:lnTo>
                <a:lnTo>
                  <a:pt x="94" y="22"/>
                </a:lnTo>
                <a:lnTo>
                  <a:pt x="101" y="22"/>
                </a:lnTo>
                <a:lnTo>
                  <a:pt x="109" y="22"/>
                </a:lnTo>
                <a:lnTo>
                  <a:pt x="109" y="30"/>
                </a:lnTo>
                <a:lnTo>
                  <a:pt x="109" y="3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0" name="Freeform 62"/>
          <p:cNvSpPr>
            <a:spLocks/>
          </p:cNvSpPr>
          <p:nvPr/>
        </p:nvSpPr>
        <p:spPr bwMode="auto">
          <a:xfrm rot="-77573">
            <a:off x="4519614" y="3681413"/>
            <a:ext cx="104775" cy="150812"/>
          </a:xfrm>
          <a:custGeom>
            <a:avLst/>
            <a:gdLst>
              <a:gd name="T0" fmla="*/ 2147483647 w 66"/>
              <a:gd name="T1" fmla="*/ 0 h 95"/>
              <a:gd name="T2" fmla="*/ 2147483647 w 66"/>
              <a:gd name="T3" fmla="*/ 0 h 95"/>
              <a:gd name="T4" fmla="*/ 2147483647 w 66"/>
              <a:gd name="T5" fmla="*/ 2147483647 h 95"/>
              <a:gd name="T6" fmla="*/ 2147483647 w 66"/>
              <a:gd name="T7" fmla="*/ 2147483647 h 95"/>
              <a:gd name="T8" fmla="*/ 2147483647 w 66"/>
              <a:gd name="T9" fmla="*/ 2147483647 h 95"/>
              <a:gd name="T10" fmla="*/ 2147483647 w 66"/>
              <a:gd name="T11" fmla="*/ 2147483647 h 95"/>
              <a:gd name="T12" fmla="*/ 2147483647 w 66"/>
              <a:gd name="T13" fmla="*/ 2147483647 h 95"/>
              <a:gd name="T14" fmla="*/ 2147483647 w 66"/>
              <a:gd name="T15" fmla="*/ 2147483647 h 95"/>
              <a:gd name="T16" fmla="*/ 2147483647 w 66"/>
              <a:gd name="T17" fmla="*/ 2147483647 h 95"/>
              <a:gd name="T18" fmla="*/ 2147483647 w 66"/>
              <a:gd name="T19" fmla="*/ 2147483647 h 95"/>
              <a:gd name="T20" fmla="*/ 2147483647 w 66"/>
              <a:gd name="T21" fmla="*/ 2147483647 h 95"/>
              <a:gd name="T22" fmla="*/ 2147483647 w 66"/>
              <a:gd name="T23" fmla="*/ 2147483647 h 95"/>
              <a:gd name="T24" fmla="*/ 2147483647 w 66"/>
              <a:gd name="T25" fmla="*/ 2147483647 h 95"/>
              <a:gd name="T26" fmla="*/ 2147483647 w 66"/>
              <a:gd name="T27" fmla="*/ 2147483647 h 95"/>
              <a:gd name="T28" fmla="*/ 2147483647 w 66"/>
              <a:gd name="T29" fmla="*/ 2147483647 h 95"/>
              <a:gd name="T30" fmla="*/ 2147483647 w 66"/>
              <a:gd name="T31" fmla="*/ 2147483647 h 95"/>
              <a:gd name="T32" fmla="*/ 2147483647 w 66"/>
              <a:gd name="T33" fmla="*/ 2147483647 h 95"/>
              <a:gd name="T34" fmla="*/ 0 w 66"/>
              <a:gd name="T35" fmla="*/ 2147483647 h 95"/>
              <a:gd name="T36" fmla="*/ 0 w 66"/>
              <a:gd name="T37" fmla="*/ 2147483647 h 95"/>
              <a:gd name="T38" fmla="*/ 0 w 66"/>
              <a:gd name="T39" fmla="*/ 2147483647 h 95"/>
              <a:gd name="T40" fmla="*/ 0 w 66"/>
              <a:gd name="T41" fmla="*/ 2147483647 h 95"/>
              <a:gd name="T42" fmla="*/ 0 w 66"/>
              <a:gd name="T43" fmla="*/ 2147483647 h 95"/>
              <a:gd name="T44" fmla="*/ 0 w 66"/>
              <a:gd name="T45" fmla="*/ 2147483647 h 9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6"/>
              <a:gd name="T70" fmla="*/ 0 h 95"/>
              <a:gd name="T71" fmla="*/ 66 w 66"/>
              <a:gd name="T72" fmla="*/ 95 h 9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6" h="95">
                <a:moveTo>
                  <a:pt x="66" y="0"/>
                </a:moveTo>
                <a:lnTo>
                  <a:pt x="58" y="0"/>
                </a:lnTo>
                <a:lnTo>
                  <a:pt x="58" y="7"/>
                </a:lnTo>
                <a:lnTo>
                  <a:pt x="58" y="15"/>
                </a:lnTo>
                <a:lnTo>
                  <a:pt x="51" y="15"/>
                </a:lnTo>
                <a:lnTo>
                  <a:pt x="51" y="22"/>
                </a:lnTo>
                <a:lnTo>
                  <a:pt x="44" y="22"/>
                </a:lnTo>
                <a:lnTo>
                  <a:pt x="44" y="29"/>
                </a:lnTo>
                <a:lnTo>
                  <a:pt x="37" y="29"/>
                </a:lnTo>
                <a:lnTo>
                  <a:pt x="37" y="37"/>
                </a:lnTo>
                <a:lnTo>
                  <a:pt x="37" y="44"/>
                </a:lnTo>
                <a:lnTo>
                  <a:pt x="29" y="44"/>
                </a:lnTo>
                <a:lnTo>
                  <a:pt x="22" y="44"/>
                </a:lnTo>
                <a:lnTo>
                  <a:pt x="22" y="51"/>
                </a:lnTo>
                <a:lnTo>
                  <a:pt x="22" y="59"/>
                </a:lnTo>
                <a:lnTo>
                  <a:pt x="15" y="59"/>
                </a:lnTo>
                <a:lnTo>
                  <a:pt x="8" y="51"/>
                </a:lnTo>
                <a:lnTo>
                  <a:pt x="0" y="59"/>
                </a:lnTo>
                <a:lnTo>
                  <a:pt x="0" y="66"/>
                </a:lnTo>
                <a:lnTo>
                  <a:pt x="0" y="73"/>
                </a:lnTo>
                <a:lnTo>
                  <a:pt x="0" y="81"/>
                </a:lnTo>
                <a:lnTo>
                  <a:pt x="0" y="88"/>
                </a:lnTo>
                <a:lnTo>
                  <a:pt x="0" y="9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1" name="Freeform 63"/>
          <p:cNvSpPr>
            <a:spLocks/>
          </p:cNvSpPr>
          <p:nvPr/>
        </p:nvSpPr>
        <p:spPr bwMode="auto">
          <a:xfrm rot="-77573">
            <a:off x="4489450" y="3833813"/>
            <a:ext cx="33338" cy="106362"/>
          </a:xfrm>
          <a:custGeom>
            <a:avLst/>
            <a:gdLst>
              <a:gd name="T0" fmla="*/ 2147483647 w 21"/>
              <a:gd name="T1" fmla="*/ 0 h 67"/>
              <a:gd name="T2" fmla="*/ 2147483647 w 21"/>
              <a:gd name="T3" fmla="*/ 2147483647 h 67"/>
              <a:gd name="T4" fmla="*/ 2147483647 w 21"/>
              <a:gd name="T5" fmla="*/ 2147483647 h 67"/>
              <a:gd name="T6" fmla="*/ 2147483647 w 21"/>
              <a:gd name="T7" fmla="*/ 2147483647 h 67"/>
              <a:gd name="T8" fmla="*/ 2147483647 w 21"/>
              <a:gd name="T9" fmla="*/ 2147483647 h 67"/>
              <a:gd name="T10" fmla="*/ 2147483647 w 21"/>
              <a:gd name="T11" fmla="*/ 2147483647 h 67"/>
              <a:gd name="T12" fmla="*/ 2147483647 w 21"/>
              <a:gd name="T13" fmla="*/ 2147483647 h 67"/>
              <a:gd name="T14" fmla="*/ 2147483647 w 21"/>
              <a:gd name="T15" fmla="*/ 2147483647 h 67"/>
              <a:gd name="T16" fmla="*/ 2147483647 w 21"/>
              <a:gd name="T17" fmla="*/ 2147483647 h 67"/>
              <a:gd name="T18" fmla="*/ 2147483647 w 21"/>
              <a:gd name="T19" fmla="*/ 2147483647 h 67"/>
              <a:gd name="T20" fmla="*/ 0 w 21"/>
              <a:gd name="T21" fmla="*/ 2147483647 h 67"/>
              <a:gd name="T22" fmla="*/ 0 w 21"/>
              <a:gd name="T23" fmla="*/ 2147483647 h 6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"/>
              <a:gd name="T37" fmla="*/ 0 h 67"/>
              <a:gd name="T38" fmla="*/ 21 w 21"/>
              <a:gd name="T39" fmla="*/ 67 h 6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" h="67">
                <a:moveTo>
                  <a:pt x="21" y="0"/>
                </a:moveTo>
                <a:lnTo>
                  <a:pt x="21" y="8"/>
                </a:lnTo>
                <a:lnTo>
                  <a:pt x="21" y="15"/>
                </a:lnTo>
                <a:lnTo>
                  <a:pt x="21" y="22"/>
                </a:lnTo>
                <a:lnTo>
                  <a:pt x="21" y="30"/>
                </a:lnTo>
                <a:lnTo>
                  <a:pt x="21" y="37"/>
                </a:lnTo>
                <a:lnTo>
                  <a:pt x="21" y="45"/>
                </a:lnTo>
                <a:lnTo>
                  <a:pt x="14" y="52"/>
                </a:lnTo>
                <a:lnTo>
                  <a:pt x="14" y="59"/>
                </a:lnTo>
                <a:lnTo>
                  <a:pt x="7" y="59"/>
                </a:lnTo>
                <a:lnTo>
                  <a:pt x="0" y="59"/>
                </a:lnTo>
                <a:lnTo>
                  <a:pt x="0" y="6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2" name="Freeform 64"/>
          <p:cNvSpPr>
            <a:spLocks/>
          </p:cNvSpPr>
          <p:nvPr/>
        </p:nvSpPr>
        <p:spPr bwMode="auto">
          <a:xfrm rot="-77573">
            <a:off x="4491038" y="3941764"/>
            <a:ext cx="11112" cy="46037"/>
          </a:xfrm>
          <a:custGeom>
            <a:avLst/>
            <a:gdLst>
              <a:gd name="T0" fmla="*/ 0 w 7"/>
              <a:gd name="T1" fmla="*/ 0 h 29"/>
              <a:gd name="T2" fmla="*/ 0 w 7"/>
              <a:gd name="T3" fmla="*/ 2147483647 h 29"/>
              <a:gd name="T4" fmla="*/ 2147483647 w 7"/>
              <a:gd name="T5" fmla="*/ 2147483647 h 29"/>
              <a:gd name="T6" fmla="*/ 2147483647 w 7"/>
              <a:gd name="T7" fmla="*/ 2147483647 h 29"/>
              <a:gd name="T8" fmla="*/ 2147483647 w 7"/>
              <a:gd name="T9" fmla="*/ 2147483647 h 29"/>
              <a:gd name="T10" fmla="*/ 2147483647 w 7"/>
              <a:gd name="T11" fmla="*/ 2147483647 h 2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"/>
              <a:gd name="T19" fmla="*/ 0 h 29"/>
              <a:gd name="T20" fmla="*/ 7 w 7"/>
              <a:gd name="T21" fmla="*/ 29 h 2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" h="29">
                <a:moveTo>
                  <a:pt x="0" y="0"/>
                </a:moveTo>
                <a:lnTo>
                  <a:pt x="0" y="7"/>
                </a:lnTo>
                <a:lnTo>
                  <a:pt x="7" y="7"/>
                </a:lnTo>
                <a:lnTo>
                  <a:pt x="7" y="14"/>
                </a:lnTo>
                <a:lnTo>
                  <a:pt x="7" y="22"/>
                </a:lnTo>
                <a:lnTo>
                  <a:pt x="7" y="2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3" name="Freeform 65"/>
          <p:cNvSpPr>
            <a:spLocks/>
          </p:cNvSpPr>
          <p:nvPr/>
        </p:nvSpPr>
        <p:spPr bwMode="auto">
          <a:xfrm rot="-77573">
            <a:off x="4505326" y="3986214"/>
            <a:ext cx="92075" cy="174625"/>
          </a:xfrm>
          <a:custGeom>
            <a:avLst/>
            <a:gdLst>
              <a:gd name="T0" fmla="*/ 0 w 58"/>
              <a:gd name="T1" fmla="*/ 0 h 110"/>
              <a:gd name="T2" fmla="*/ 2147483647 w 58"/>
              <a:gd name="T3" fmla="*/ 0 h 110"/>
              <a:gd name="T4" fmla="*/ 0 w 58"/>
              <a:gd name="T5" fmla="*/ 0 h 110"/>
              <a:gd name="T6" fmla="*/ 2147483647 w 58"/>
              <a:gd name="T7" fmla="*/ 0 h 110"/>
              <a:gd name="T8" fmla="*/ 2147483647 w 58"/>
              <a:gd name="T9" fmla="*/ 2147483647 h 110"/>
              <a:gd name="T10" fmla="*/ 2147483647 w 58"/>
              <a:gd name="T11" fmla="*/ 2147483647 h 110"/>
              <a:gd name="T12" fmla="*/ 2147483647 w 58"/>
              <a:gd name="T13" fmla="*/ 2147483647 h 110"/>
              <a:gd name="T14" fmla="*/ 2147483647 w 58"/>
              <a:gd name="T15" fmla="*/ 2147483647 h 110"/>
              <a:gd name="T16" fmla="*/ 2147483647 w 58"/>
              <a:gd name="T17" fmla="*/ 2147483647 h 110"/>
              <a:gd name="T18" fmla="*/ 2147483647 w 58"/>
              <a:gd name="T19" fmla="*/ 2147483647 h 110"/>
              <a:gd name="T20" fmla="*/ 2147483647 w 58"/>
              <a:gd name="T21" fmla="*/ 2147483647 h 110"/>
              <a:gd name="T22" fmla="*/ 2147483647 w 58"/>
              <a:gd name="T23" fmla="*/ 2147483647 h 110"/>
              <a:gd name="T24" fmla="*/ 2147483647 w 58"/>
              <a:gd name="T25" fmla="*/ 2147483647 h 110"/>
              <a:gd name="T26" fmla="*/ 2147483647 w 58"/>
              <a:gd name="T27" fmla="*/ 2147483647 h 110"/>
              <a:gd name="T28" fmla="*/ 2147483647 w 58"/>
              <a:gd name="T29" fmla="*/ 2147483647 h 110"/>
              <a:gd name="T30" fmla="*/ 2147483647 w 58"/>
              <a:gd name="T31" fmla="*/ 2147483647 h 110"/>
              <a:gd name="T32" fmla="*/ 2147483647 w 58"/>
              <a:gd name="T33" fmla="*/ 2147483647 h 110"/>
              <a:gd name="T34" fmla="*/ 2147483647 w 58"/>
              <a:gd name="T35" fmla="*/ 2147483647 h 110"/>
              <a:gd name="T36" fmla="*/ 2147483647 w 58"/>
              <a:gd name="T37" fmla="*/ 2147483647 h 110"/>
              <a:gd name="T38" fmla="*/ 2147483647 w 58"/>
              <a:gd name="T39" fmla="*/ 2147483647 h 110"/>
              <a:gd name="T40" fmla="*/ 2147483647 w 58"/>
              <a:gd name="T41" fmla="*/ 2147483647 h 110"/>
              <a:gd name="T42" fmla="*/ 2147483647 w 58"/>
              <a:gd name="T43" fmla="*/ 2147483647 h 110"/>
              <a:gd name="T44" fmla="*/ 2147483647 w 58"/>
              <a:gd name="T45" fmla="*/ 2147483647 h 110"/>
              <a:gd name="T46" fmla="*/ 2147483647 w 58"/>
              <a:gd name="T47" fmla="*/ 2147483647 h 110"/>
              <a:gd name="T48" fmla="*/ 2147483647 w 58"/>
              <a:gd name="T49" fmla="*/ 2147483647 h 110"/>
              <a:gd name="T50" fmla="*/ 2147483647 w 58"/>
              <a:gd name="T51" fmla="*/ 2147483647 h 110"/>
              <a:gd name="T52" fmla="*/ 2147483647 w 58"/>
              <a:gd name="T53" fmla="*/ 2147483647 h 110"/>
              <a:gd name="T54" fmla="*/ 2147483647 w 58"/>
              <a:gd name="T55" fmla="*/ 2147483647 h 110"/>
              <a:gd name="T56" fmla="*/ 2147483647 w 58"/>
              <a:gd name="T57" fmla="*/ 2147483647 h 110"/>
              <a:gd name="T58" fmla="*/ 2147483647 w 58"/>
              <a:gd name="T59" fmla="*/ 2147483647 h 11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58"/>
              <a:gd name="T91" fmla="*/ 0 h 110"/>
              <a:gd name="T92" fmla="*/ 58 w 58"/>
              <a:gd name="T93" fmla="*/ 110 h 11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58" h="110">
                <a:moveTo>
                  <a:pt x="0" y="0"/>
                </a:moveTo>
                <a:lnTo>
                  <a:pt x="7" y="0"/>
                </a:lnTo>
                <a:lnTo>
                  <a:pt x="0" y="0"/>
                </a:lnTo>
                <a:lnTo>
                  <a:pt x="7" y="0"/>
                </a:lnTo>
                <a:lnTo>
                  <a:pt x="7" y="7"/>
                </a:lnTo>
                <a:lnTo>
                  <a:pt x="7" y="15"/>
                </a:lnTo>
                <a:lnTo>
                  <a:pt x="14" y="15"/>
                </a:lnTo>
                <a:lnTo>
                  <a:pt x="22" y="15"/>
                </a:lnTo>
                <a:lnTo>
                  <a:pt x="22" y="22"/>
                </a:lnTo>
                <a:lnTo>
                  <a:pt x="29" y="22"/>
                </a:lnTo>
                <a:lnTo>
                  <a:pt x="36" y="22"/>
                </a:lnTo>
                <a:lnTo>
                  <a:pt x="36" y="29"/>
                </a:lnTo>
                <a:lnTo>
                  <a:pt x="36" y="37"/>
                </a:lnTo>
                <a:lnTo>
                  <a:pt x="43" y="37"/>
                </a:lnTo>
                <a:lnTo>
                  <a:pt x="43" y="44"/>
                </a:lnTo>
                <a:lnTo>
                  <a:pt x="51" y="44"/>
                </a:lnTo>
                <a:lnTo>
                  <a:pt x="51" y="51"/>
                </a:lnTo>
                <a:lnTo>
                  <a:pt x="43" y="51"/>
                </a:lnTo>
                <a:lnTo>
                  <a:pt x="51" y="51"/>
                </a:lnTo>
                <a:lnTo>
                  <a:pt x="51" y="59"/>
                </a:lnTo>
                <a:lnTo>
                  <a:pt x="51" y="66"/>
                </a:lnTo>
                <a:lnTo>
                  <a:pt x="58" y="73"/>
                </a:lnTo>
                <a:lnTo>
                  <a:pt x="51" y="73"/>
                </a:lnTo>
                <a:lnTo>
                  <a:pt x="58" y="73"/>
                </a:lnTo>
                <a:lnTo>
                  <a:pt x="58" y="81"/>
                </a:lnTo>
                <a:lnTo>
                  <a:pt x="58" y="88"/>
                </a:lnTo>
                <a:lnTo>
                  <a:pt x="58" y="95"/>
                </a:lnTo>
                <a:lnTo>
                  <a:pt x="51" y="95"/>
                </a:lnTo>
                <a:lnTo>
                  <a:pt x="51" y="103"/>
                </a:lnTo>
                <a:lnTo>
                  <a:pt x="51" y="11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4" name="Freeform 66"/>
          <p:cNvSpPr>
            <a:spLocks/>
          </p:cNvSpPr>
          <p:nvPr/>
        </p:nvSpPr>
        <p:spPr bwMode="auto">
          <a:xfrm rot="-77573">
            <a:off x="4589463" y="4159250"/>
            <a:ext cx="114300" cy="152400"/>
          </a:xfrm>
          <a:custGeom>
            <a:avLst/>
            <a:gdLst>
              <a:gd name="T0" fmla="*/ 0 w 72"/>
              <a:gd name="T1" fmla="*/ 0 h 96"/>
              <a:gd name="T2" fmla="*/ 0 w 72"/>
              <a:gd name="T3" fmla="*/ 2147483647 h 96"/>
              <a:gd name="T4" fmla="*/ 2147483647 w 72"/>
              <a:gd name="T5" fmla="*/ 2147483647 h 96"/>
              <a:gd name="T6" fmla="*/ 2147483647 w 72"/>
              <a:gd name="T7" fmla="*/ 2147483647 h 96"/>
              <a:gd name="T8" fmla="*/ 2147483647 w 72"/>
              <a:gd name="T9" fmla="*/ 2147483647 h 96"/>
              <a:gd name="T10" fmla="*/ 2147483647 w 72"/>
              <a:gd name="T11" fmla="*/ 2147483647 h 96"/>
              <a:gd name="T12" fmla="*/ 2147483647 w 72"/>
              <a:gd name="T13" fmla="*/ 2147483647 h 96"/>
              <a:gd name="T14" fmla="*/ 2147483647 w 72"/>
              <a:gd name="T15" fmla="*/ 2147483647 h 96"/>
              <a:gd name="T16" fmla="*/ 2147483647 w 72"/>
              <a:gd name="T17" fmla="*/ 2147483647 h 96"/>
              <a:gd name="T18" fmla="*/ 2147483647 w 72"/>
              <a:gd name="T19" fmla="*/ 2147483647 h 96"/>
              <a:gd name="T20" fmla="*/ 2147483647 w 72"/>
              <a:gd name="T21" fmla="*/ 2147483647 h 96"/>
              <a:gd name="T22" fmla="*/ 2147483647 w 72"/>
              <a:gd name="T23" fmla="*/ 2147483647 h 96"/>
              <a:gd name="T24" fmla="*/ 2147483647 w 72"/>
              <a:gd name="T25" fmla="*/ 2147483647 h 96"/>
              <a:gd name="T26" fmla="*/ 2147483647 w 72"/>
              <a:gd name="T27" fmla="*/ 2147483647 h 96"/>
              <a:gd name="T28" fmla="*/ 2147483647 w 72"/>
              <a:gd name="T29" fmla="*/ 2147483647 h 96"/>
              <a:gd name="T30" fmla="*/ 2147483647 w 72"/>
              <a:gd name="T31" fmla="*/ 2147483647 h 96"/>
              <a:gd name="T32" fmla="*/ 2147483647 w 72"/>
              <a:gd name="T33" fmla="*/ 2147483647 h 96"/>
              <a:gd name="T34" fmla="*/ 2147483647 w 72"/>
              <a:gd name="T35" fmla="*/ 2147483647 h 96"/>
              <a:gd name="T36" fmla="*/ 2147483647 w 72"/>
              <a:gd name="T37" fmla="*/ 2147483647 h 96"/>
              <a:gd name="T38" fmla="*/ 2147483647 w 72"/>
              <a:gd name="T39" fmla="*/ 2147483647 h 96"/>
              <a:gd name="T40" fmla="*/ 2147483647 w 72"/>
              <a:gd name="T41" fmla="*/ 2147483647 h 96"/>
              <a:gd name="T42" fmla="*/ 2147483647 w 72"/>
              <a:gd name="T43" fmla="*/ 2147483647 h 96"/>
              <a:gd name="T44" fmla="*/ 2147483647 w 72"/>
              <a:gd name="T45" fmla="*/ 2147483647 h 96"/>
              <a:gd name="T46" fmla="*/ 2147483647 w 72"/>
              <a:gd name="T47" fmla="*/ 2147483647 h 9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96"/>
              <a:gd name="T74" fmla="*/ 72 w 72"/>
              <a:gd name="T75" fmla="*/ 96 h 9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96">
                <a:moveTo>
                  <a:pt x="0" y="0"/>
                </a:moveTo>
                <a:lnTo>
                  <a:pt x="0" y="8"/>
                </a:lnTo>
                <a:lnTo>
                  <a:pt x="7" y="8"/>
                </a:lnTo>
                <a:lnTo>
                  <a:pt x="7" y="15"/>
                </a:lnTo>
                <a:lnTo>
                  <a:pt x="7" y="22"/>
                </a:lnTo>
                <a:lnTo>
                  <a:pt x="7" y="30"/>
                </a:lnTo>
                <a:lnTo>
                  <a:pt x="14" y="30"/>
                </a:lnTo>
                <a:lnTo>
                  <a:pt x="14" y="37"/>
                </a:lnTo>
                <a:lnTo>
                  <a:pt x="21" y="37"/>
                </a:lnTo>
                <a:lnTo>
                  <a:pt x="29" y="37"/>
                </a:lnTo>
                <a:lnTo>
                  <a:pt x="29" y="44"/>
                </a:lnTo>
                <a:lnTo>
                  <a:pt x="36" y="44"/>
                </a:lnTo>
                <a:lnTo>
                  <a:pt x="36" y="52"/>
                </a:lnTo>
                <a:lnTo>
                  <a:pt x="43" y="52"/>
                </a:lnTo>
                <a:lnTo>
                  <a:pt x="43" y="59"/>
                </a:lnTo>
                <a:lnTo>
                  <a:pt x="43" y="66"/>
                </a:lnTo>
                <a:lnTo>
                  <a:pt x="50" y="66"/>
                </a:lnTo>
                <a:lnTo>
                  <a:pt x="50" y="74"/>
                </a:lnTo>
                <a:lnTo>
                  <a:pt x="58" y="74"/>
                </a:lnTo>
                <a:lnTo>
                  <a:pt x="58" y="81"/>
                </a:lnTo>
                <a:lnTo>
                  <a:pt x="65" y="81"/>
                </a:lnTo>
                <a:lnTo>
                  <a:pt x="72" y="81"/>
                </a:lnTo>
                <a:lnTo>
                  <a:pt x="72" y="88"/>
                </a:lnTo>
                <a:lnTo>
                  <a:pt x="72" y="9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5" name="Freeform 67"/>
          <p:cNvSpPr>
            <a:spLocks/>
          </p:cNvSpPr>
          <p:nvPr/>
        </p:nvSpPr>
        <p:spPr bwMode="auto">
          <a:xfrm rot="-77573">
            <a:off x="4706938" y="4310064"/>
            <a:ext cx="11112" cy="104775"/>
          </a:xfrm>
          <a:custGeom>
            <a:avLst/>
            <a:gdLst>
              <a:gd name="T0" fmla="*/ 0 w 7"/>
              <a:gd name="T1" fmla="*/ 0 h 66"/>
              <a:gd name="T2" fmla="*/ 0 w 7"/>
              <a:gd name="T3" fmla="*/ 2147483647 h 66"/>
              <a:gd name="T4" fmla="*/ 0 w 7"/>
              <a:gd name="T5" fmla="*/ 2147483647 h 66"/>
              <a:gd name="T6" fmla="*/ 2147483647 w 7"/>
              <a:gd name="T7" fmla="*/ 2147483647 h 66"/>
              <a:gd name="T8" fmla="*/ 2147483647 w 7"/>
              <a:gd name="T9" fmla="*/ 2147483647 h 66"/>
              <a:gd name="T10" fmla="*/ 0 w 7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"/>
              <a:gd name="T19" fmla="*/ 0 h 66"/>
              <a:gd name="T20" fmla="*/ 7 w 7"/>
              <a:gd name="T21" fmla="*/ 66 h 6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" h="66">
                <a:moveTo>
                  <a:pt x="0" y="0"/>
                </a:moveTo>
                <a:lnTo>
                  <a:pt x="0" y="14"/>
                </a:lnTo>
                <a:lnTo>
                  <a:pt x="0" y="22"/>
                </a:lnTo>
                <a:lnTo>
                  <a:pt x="7" y="36"/>
                </a:lnTo>
                <a:lnTo>
                  <a:pt x="7" y="58"/>
                </a:lnTo>
                <a:lnTo>
                  <a:pt x="0" y="6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6" name="Freeform 68"/>
          <p:cNvSpPr>
            <a:spLocks/>
          </p:cNvSpPr>
          <p:nvPr/>
        </p:nvSpPr>
        <p:spPr bwMode="auto">
          <a:xfrm rot="-77573">
            <a:off x="4006851" y="4930776"/>
            <a:ext cx="34925" cy="11113"/>
          </a:xfrm>
          <a:custGeom>
            <a:avLst/>
            <a:gdLst>
              <a:gd name="T0" fmla="*/ 0 w 22"/>
              <a:gd name="T1" fmla="*/ 0 h 7"/>
              <a:gd name="T2" fmla="*/ 0 w 22"/>
              <a:gd name="T3" fmla="*/ 2147483647 h 7"/>
              <a:gd name="T4" fmla="*/ 2147483647 w 22"/>
              <a:gd name="T5" fmla="*/ 2147483647 h 7"/>
              <a:gd name="T6" fmla="*/ 2147483647 w 22"/>
              <a:gd name="T7" fmla="*/ 0 h 7"/>
              <a:gd name="T8" fmla="*/ 2147483647 w 22"/>
              <a:gd name="T9" fmla="*/ 0 h 7"/>
              <a:gd name="T10" fmla="*/ 2147483647 w 22"/>
              <a:gd name="T11" fmla="*/ 2147483647 h 7"/>
              <a:gd name="T12" fmla="*/ 2147483647 w 22"/>
              <a:gd name="T13" fmla="*/ 2147483647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"/>
              <a:gd name="T22" fmla="*/ 0 h 7"/>
              <a:gd name="T23" fmla="*/ 22 w 22"/>
              <a:gd name="T24" fmla="*/ 7 h 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" h="7">
                <a:moveTo>
                  <a:pt x="0" y="0"/>
                </a:moveTo>
                <a:lnTo>
                  <a:pt x="0" y="7"/>
                </a:lnTo>
                <a:lnTo>
                  <a:pt x="7" y="7"/>
                </a:lnTo>
                <a:lnTo>
                  <a:pt x="7" y="0"/>
                </a:lnTo>
                <a:lnTo>
                  <a:pt x="14" y="0"/>
                </a:lnTo>
                <a:lnTo>
                  <a:pt x="14" y="7"/>
                </a:lnTo>
                <a:lnTo>
                  <a:pt x="22" y="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7" name="Freeform 69"/>
          <p:cNvSpPr>
            <a:spLocks/>
          </p:cNvSpPr>
          <p:nvPr/>
        </p:nvSpPr>
        <p:spPr bwMode="auto">
          <a:xfrm rot="-77573">
            <a:off x="3914776" y="4919664"/>
            <a:ext cx="92075" cy="34925"/>
          </a:xfrm>
          <a:custGeom>
            <a:avLst/>
            <a:gdLst>
              <a:gd name="T0" fmla="*/ 0 w 58"/>
              <a:gd name="T1" fmla="*/ 2147483647 h 22"/>
              <a:gd name="T2" fmla="*/ 2147483647 w 58"/>
              <a:gd name="T3" fmla="*/ 2147483647 h 22"/>
              <a:gd name="T4" fmla="*/ 2147483647 w 58"/>
              <a:gd name="T5" fmla="*/ 2147483647 h 22"/>
              <a:gd name="T6" fmla="*/ 2147483647 w 58"/>
              <a:gd name="T7" fmla="*/ 2147483647 h 22"/>
              <a:gd name="T8" fmla="*/ 2147483647 w 58"/>
              <a:gd name="T9" fmla="*/ 0 h 22"/>
              <a:gd name="T10" fmla="*/ 2147483647 w 58"/>
              <a:gd name="T11" fmla="*/ 2147483647 h 22"/>
              <a:gd name="T12" fmla="*/ 2147483647 w 58"/>
              <a:gd name="T13" fmla="*/ 2147483647 h 22"/>
              <a:gd name="T14" fmla="*/ 2147483647 w 58"/>
              <a:gd name="T15" fmla="*/ 2147483647 h 22"/>
              <a:gd name="T16" fmla="*/ 2147483647 w 58"/>
              <a:gd name="T17" fmla="*/ 2147483647 h 22"/>
              <a:gd name="T18" fmla="*/ 2147483647 w 58"/>
              <a:gd name="T19" fmla="*/ 2147483647 h 22"/>
              <a:gd name="T20" fmla="*/ 2147483647 w 58"/>
              <a:gd name="T21" fmla="*/ 2147483647 h 22"/>
              <a:gd name="T22" fmla="*/ 2147483647 w 58"/>
              <a:gd name="T23" fmla="*/ 2147483647 h 22"/>
              <a:gd name="T24" fmla="*/ 2147483647 w 58"/>
              <a:gd name="T25" fmla="*/ 2147483647 h 2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8"/>
              <a:gd name="T40" fmla="*/ 0 h 22"/>
              <a:gd name="T41" fmla="*/ 58 w 58"/>
              <a:gd name="T42" fmla="*/ 22 h 2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8" h="22">
                <a:moveTo>
                  <a:pt x="0" y="15"/>
                </a:moveTo>
                <a:lnTo>
                  <a:pt x="7" y="15"/>
                </a:lnTo>
                <a:lnTo>
                  <a:pt x="7" y="8"/>
                </a:lnTo>
                <a:lnTo>
                  <a:pt x="14" y="8"/>
                </a:lnTo>
                <a:lnTo>
                  <a:pt x="22" y="0"/>
                </a:lnTo>
                <a:lnTo>
                  <a:pt x="29" y="8"/>
                </a:lnTo>
                <a:lnTo>
                  <a:pt x="29" y="15"/>
                </a:lnTo>
                <a:lnTo>
                  <a:pt x="36" y="15"/>
                </a:lnTo>
                <a:lnTo>
                  <a:pt x="36" y="22"/>
                </a:lnTo>
                <a:lnTo>
                  <a:pt x="43" y="15"/>
                </a:lnTo>
                <a:lnTo>
                  <a:pt x="51" y="15"/>
                </a:lnTo>
                <a:lnTo>
                  <a:pt x="51" y="8"/>
                </a:lnTo>
                <a:lnTo>
                  <a:pt x="58" y="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8" name="Freeform 70"/>
          <p:cNvSpPr>
            <a:spLocks/>
          </p:cNvSpPr>
          <p:nvPr/>
        </p:nvSpPr>
        <p:spPr bwMode="auto">
          <a:xfrm rot="-77573">
            <a:off x="3811589" y="4946651"/>
            <a:ext cx="103187" cy="11113"/>
          </a:xfrm>
          <a:custGeom>
            <a:avLst/>
            <a:gdLst>
              <a:gd name="T0" fmla="*/ 0 w 65"/>
              <a:gd name="T1" fmla="*/ 0 h 7"/>
              <a:gd name="T2" fmla="*/ 0 w 65"/>
              <a:gd name="T3" fmla="*/ 2147483647 h 7"/>
              <a:gd name="T4" fmla="*/ 2147483647 w 65"/>
              <a:gd name="T5" fmla="*/ 2147483647 h 7"/>
              <a:gd name="T6" fmla="*/ 2147483647 w 65"/>
              <a:gd name="T7" fmla="*/ 0 h 7"/>
              <a:gd name="T8" fmla="*/ 2147483647 w 65"/>
              <a:gd name="T9" fmla="*/ 0 h 7"/>
              <a:gd name="T10" fmla="*/ 2147483647 w 65"/>
              <a:gd name="T11" fmla="*/ 0 h 7"/>
              <a:gd name="T12" fmla="*/ 2147483647 w 65"/>
              <a:gd name="T13" fmla="*/ 0 h 7"/>
              <a:gd name="T14" fmla="*/ 2147483647 w 65"/>
              <a:gd name="T15" fmla="*/ 2147483647 h 7"/>
              <a:gd name="T16" fmla="*/ 2147483647 w 65"/>
              <a:gd name="T17" fmla="*/ 2147483647 h 7"/>
              <a:gd name="T18" fmla="*/ 2147483647 w 65"/>
              <a:gd name="T19" fmla="*/ 2147483647 h 7"/>
              <a:gd name="T20" fmla="*/ 2147483647 w 65"/>
              <a:gd name="T21" fmla="*/ 0 h 7"/>
              <a:gd name="T22" fmla="*/ 2147483647 w 65"/>
              <a:gd name="T23" fmla="*/ 2147483647 h 7"/>
              <a:gd name="T24" fmla="*/ 2147483647 w 65"/>
              <a:gd name="T25" fmla="*/ 2147483647 h 7"/>
              <a:gd name="T26" fmla="*/ 2147483647 w 65"/>
              <a:gd name="T27" fmla="*/ 0 h 7"/>
              <a:gd name="T28" fmla="*/ 2147483647 w 65"/>
              <a:gd name="T29" fmla="*/ 0 h 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5"/>
              <a:gd name="T46" fmla="*/ 0 h 7"/>
              <a:gd name="T47" fmla="*/ 65 w 65"/>
              <a:gd name="T48" fmla="*/ 7 h 7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5" h="7">
                <a:moveTo>
                  <a:pt x="0" y="0"/>
                </a:moveTo>
                <a:lnTo>
                  <a:pt x="0" y="7"/>
                </a:lnTo>
                <a:lnTo>
                  <a:pt x="7" y="7"/>
                </a:lnTo>
                <a:lnTo>
                  <a:pt x="7" y="0"/>
                </a:lnTo>
                <a:lnTo>
                  <a:pt x="14" y="0"/>
                </a:lnTo>
                <a:lnTo>
                  <a:pt x="22" y="0"/>
                </a:lnTo>
                <a:lnTo>
                  <a:pt x="29" y="0"/>
                </a:lnTo>
                <a:lnTo>
                  <a:pt x="29" y="7"/>
                </a:lnTo>
                <a:lnTo>
                  <a:pt x="36" y="7"/>
                </a:lnTo>
                <a:lnTo>
                  <a:pt x="43" y="7"/>
                </a:lnTo>
                <a:lnTo>
                  <a:pt x="51" y="0"/>
                </a:lnTo>
                <a:lnTo>
                  <a:pt x="51" y="7"/>
                </a:lnTo>
                <a:lnTo>
                  <a:pt x="58" y="7"/>
                </a:lnTo>
                <a:lnTo>
                  <a:pt x="58" y="0"/>
                </a:lnTo>
                <a:lnTo>
                  <a:pt x="65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9" name="Freeform 71"/>
          <p:cNvSpPr>
            <a:spLocks/>
          </p:cNvSpPr>
          <p:nvPr/>
        </p:nvSpPr>
        <p:spPr bwMode="auto">
          <a:xfrm rot="-77573">
            <a:off x="4048125" y="4421189"/>
            <a:ext cx="666750" cy="536575"/>
          </a:xfrm>
          <a:custGeom>
            <a:avLst/>
            <a:gdLst>
              <a:gd name="T0" fmla="*/ 2147483647 w 420"/>
              <a:gd name="T1" fmla="*/ 0 h 338"/>
              <a:gd name="T2" fmla="*/ 2147483647 w 420"/>
              <a:gd name="T3" fmla="*/ 0 h 338"/>
              <a:gd name="T4" fmla="*/ 2147483647 w 420"/>
              <a:gd name="T5" fmla="*/ 0 h 338"/>
              <a:gd name="T6" fmla="*/ 2147483647 w 420"/>
              <a:gd name="T7" fmla="*/ 2147483647 h 338"/>
              <a:gd name="T8" fmla="*/ 2147483647 w 420"/>
              <a:gd name="T9" fmla="*/ 2147483647 h 338"/>
              <a:gd name="T10" fmla="*/ 2147483647 w 420"/>
              <a:gd name="T11" fmla="*/ 2147483647 h 338"/>
              <a:gd name="T12" fmla="*/ 2147483647 w 420"/>
              <a:gd name="T13" fmla="*/ 2147483647 h 338"/>
              <a:gd name="T14" fmla="*/ 2147483647 w 420"/>
              <a:gd name="T15" fmla="*/ 2147483647 h 338"/>
              <a:gd name="T16" fmla="*/ 2147483647 w 420"/>
              <a:gd name="T17" fmla="*/ 2147483647 h 338"/>
              <a:gd name="T18" fmla="*/ 2147483647 w 420"/>
              <a:gd name="T19" fmla="*/ 2147483647 h 338"/>
              <a:gd name="T20" fmla="*/ 2147483647 w 420"/>
              <a:gd name="T21" fmla="*/ 2147483647 h 338"/>
              <a:gd name="T22" fmla="*/ 2147483647 w 420"/>
              <a:gd name="T23" fmla="*/ 2147483647 h 338"/>
              <a:gd name="T24" fmla="*/ 2147483647 w 420"/>
              <a:gd name="T25" fmla="*/ 2147483647 h 338"/>
              <a:gd name="T26" fmla="*/ 2147483647 w 420"/>
              <a:gd name="T27" fmla="*/ 2147483647 h 338"/>
              <a:gd name="T28" fmla="*/ 2147483647 w 420"/>
              <a:gd name="T29" fmla="*/ 2147483647 h 338"/>
              <a:gd name="T30" fmla="*/ 2147483647 w 420"/>
              <a:gd name="T31" fmla="*/ 2147483647 h 338"/>
              <a:gd name="T32" fmla="*/ 2147483647 w 420"/>
              <a:gd name="T33" fmla="*/ 2147483647 h 338"/>
              <a:gd name="T34" fmla="*/ 2147483647 w 420"/>
              <a:gd name="T35" fmla="*/ 2147483647 h 338"/>
              <a:gd name="T36" fmla="*/ 2147483647 w 420"/>
              <a:gd name="T37" fmla="*/ 2147483647 h 338"/>
              <a:gd name="T38" fmla="*/ 2147483647 w 420"/>
              <a:gd name="T39" fmla="*/ 2147483647 h 338"/>
              <a:gd name="T40" fmla="*/ 2147483647 w 420"/>
              <a:gd name="T41" fmla="*/ 2147483647 h 338"/>
              <a:gd name="T42" fmla="*/ 2147483647 w 420"/>
              <a:gd name="T43" fmla="*/ 2147483647 h 338"/>
              <a:gd name="T44" fmla="*/ 2147483647 w 420"/>
              <a:gd name="T45" fmla="*/ 2147483647 h 338"/>
              <a:gd name="T46" fmla="*/ 2147483647 w 420"/>
              <a:gd name="T47" fmla="*/ 2147483647 h 338"/>
              <a:gd name="T48" fmla="*/ 2147483647 w 420"/>
              <a:gd name="T49" fmla="*/ 2147483647 h 338"/>
              <a:gd name="T50" fmla="*/ 2147483647 w 420"/>
              <a:gd name="T51" fmla="*/ 2147483647 h 338"/>
              <a:gd name="T52" fmla="*/ 2147483647 w 420"/>
              <a:gd name="T53" fmla="*/ 2147483647 h 338"/>
              <a:gd name="T54" fmla="*/ 2147483647 w 420"/>
              <a:gd name="T55" fmla="*/ 2147483647 h 338"/>
              <a:gd name="T56" fmla="*/ 2147483647 w 420"/>
              <a:gd name="T57" fmla="*/ 2147483647 h 338"/>
              <a:gd name="T58" fmla="*/ 2147483647 w 420"/>
              <a:gd name="T59" fmla="*/ 2147483647 h 338"/>
              <a:gd name="T60" fmla="*/ 2147483647 w 420"/>
              <a:gd name="T61" fmla="*/ 2147483647 h 338"/>
              <a:gd name="T62" fmla="*/ 2147483647 w 420"/>
              <a:gd name="T63" fmla="*/ 2147483647 h 338"/>
              <a:gd name="T64" fmla="*/ 2147483647 w 420"/>
              <a:gd name="T65" fmla="*/ 2147483647 h 338"/>
              <a:gd name="T66" fmla="*/ 2147483647 w 420"/>
              <a:gd name="T67" fmla="*/ 2147483647 h 338"/>
              <a:gd name="T68" fmla="*/ 2147483647 w 420"/>
              <a:gd name="T69" fmla="*/ 2147483647 h 338"/>
              <a:gd name="T70" fmla="*/ 2147483647 w 420"/>
              <a:gd name="T71" fmla="*/ 2147483647 h 338"/>
              <a:gd name="T72" fmla="*/ 2147483647 w 420"/>
              <a:gd name="T73" fmla="*/ 2147483647 h 338"/>
              <a:gd name="T74" fmla="*/ 2147483647 w 420"/>
              <a:gd name="T75" fmla="*/ 2147483647 h 338"/>
              <a:gd name="T76" fmla="*/ 2147483647 w 420"/>
              <a:gd name="T77" fmla="*/ 2147483647 h 338"/>
              <a:gd name="T78" fmla="*/ 2147483647 w 420"/>
              <a:gd name="T79" fmla="*/ 2147483647 h 338"/>
              <a:gd name="T80" fmla="*/ 2147483647 w 420"/>
              <a:gd name="T81" fmla="*/ 2147483647 h 338"/>
              <a:gd name="T82" fmla="*/ 2147483647 w 420"/>
              <a:gd name="T83" fmla="*/ 2147483647 h 338"/>
              <a:gd name="T84" fmla="*/ 2147483647 w 420"/>
              <a:gd name="T85" fmla="*/ 2147483647 h 338"/>
              <a:gd name="T86" fmla="*/ 2147483647 w 420"/>
              <a:gd name="T87" fmla="*/ 2147483647 h 338"/>
              <a:gd name="T88" fmla="*/ 2147483647 w 420"/>
              <a:gd name="T89" fmla="*/ 2147483647 h 338"/>
              <a:gd name="T90" fmla="*/ 2147483647 w 420"/>
              <a:gd name="T91" fmla="*/ 2147483647 h 338"/>
              <a:gd name="T92" fmla="*/ 2147483647 w 420"/>
              <a:gd name="T93" fmla="*/ 2147483647 h 338"/>
              <a:gd name="T94" fmla="*/ 2147483647 w 420"/>
              <a:gd name="T95" fmla="*/ 2147483647 h 338"/>
              <a:gd name="T96" fmla="*/ 2147483647 w 420"/>
              <a:gd name="T97" fmla="*/ 2147483647 h 338"/>
              <a:gd name="T98" fmla="*/ 2147483647 w 420"/>
              <a:gd name="T99" fmla="*/ 2147483647 h 338"/>
              <a:gd name="T100" fmla="*/ 0 w 420"/>
              <a:gd name="T101" fmla="*/ 2147483647 h 33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420"/>
              <a:gd name="T154" fmla="*/ 0 h 338"/>
              <a:gd name="T155" fmla="*/ 420 w 420"/>
              <a:gd name="T156" fmla="*/ 338 h 33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420" h="338">
                <a:moveTo>
                  <a:pt x="420" y="0"/>
                </a:moveTo>
                <a:lnTo>
                  <a:pt x="398" y="0"/>
                </a:lnTo>
                <a:lnTo>
                  <a:pt x="391" y="0"/>
                </a:lnTo>
                <a:lnTo>
                  <a:pt x="377" y="7"/>
                </a:lnTo>
                <a:lnTo>
                  <a:pt x="369" y="15"/>
                </a:lnTo>
                <a:lnTo>
                  <a:pt x="362" y="37"/>
                </a:lnTo>
                <a:lnTo>
                  <a:pt x="355" y="44"/>
                </a:lnTo>
                <a:lnTo>
                  <a:pt x="348" y="44"/>
                </a:lnTo>
                <a:lnTo>
                  <a:pt x="333" y="44"/>
                </a:lnTo>
                <a:lnTo>
                  <a:pt x="311" y="51"/>
                </a:lnTo>
                <a:lnTo>
                  <a:pt x="297" y="51"/>
                </a:lnTo>
                <a:lnTo>
                  <a:pt x="282" y="51"/>
                </a:lnTo>
                <a:lnTo>
                  <a:pt x="275" y="37"/>
                </a:lnTo>
                <a:lnTo>
                  <a:pt x="268" y="29"/>
                </a:lnTo>
                <a:lnTo>
                  <a:pt x="261" y="22"/>
                </a:lnTo>
                <a:lnTo>
                  <a:pt x="246" y="29"/>
                </a:lnTo>
                <a:lnTo>
                  <a:pt x="239" y="44"/>
                </a:lnTo>
                <a:lnTo>
                  <a:pt x="239" y="51"/>
                </a:lnTo>
                <a:lnTo>
                  <a:pt x="232" y="59"/>
                </a:lnTo>
                <a:lnTo>
                  <a:pt x="225" y="73"/>
                </a:lnTo>
                <a:lnTo>
                  <a:pt x="217" y="81"/>
                </a:lnTo>
                <a:lnTo>
                  <a:pt x="210" y="95"/>
                </a:lnTo>
                <a:lnTo>
                  <a:pt x="210" y="103"/>
                </a:lnTo>
                <a:lnTo>
                  <a:pt x="203" y="110"/>
                </a:lnTo>
                <a:lnTo>
                  <a:pt x="196" y="125"/>
                </a:lnTo>
                <a:lnTo>
                  <a:pt x="188" y="132"/>
                </a:lnTo>
                <a:lnTo>
                  <a:pt x="181" y="139"/>
                </a:lnTo>
                <a:lnTo>
                  <a:pt x="181" y="154"/>
                </a:lnTo>
                <a:lnTo>
                  <a:pt x="181" y="161"/>
                </a:lnTo>
                <a:lnTo>
                  <a:pt x="181" y="169"/>
                </a:lnTo>
                <a:lnTo>
                  <a:pt x="174" y="176"/>
                </a:lnTo>
                <a:lnTo>
                  <a:pt x="167" y="184"/>
                </a:lnTo>
                <a:lnTo>
                  <a:pt x="152" y="191"/>
                </a:lnTo>
                <a:lnTo>
                  <a:pt x="145" y="206"/>
                </a:lnTo>
                <a:lnTo>
                  <a:pt x="138" y="213"/>
                </a:lnTo>
                <a:lnTo>
                  <a:pt x="123" y="220"/>
                </a:lnTo>
                <a:lnTo>
                  <a:pt x="116" y="220"/>
                </a:lnTo>
                <a:lnTo>
                  <a:pt x="109" y="220"/>
                </a:lnTo>
                <a:lnTo>
                  <a:pt x="94" y="213"/>
                </a:lnTo>
                <a:lnTo>
                  <a:pt x="80" y="213"/>
                </a:lnTo>
                <a:lnTo>
                  <a:pt x="72" y="220"/>
                </a:lnTo>
                <a:lnTo>
                  <a:pt x="65" y="228"/>
                </a:lnTo>
                <a:lnTo>
                  <a:pt x="58" y="250"/>
                </a:lnTo>
                <a:lnTo>
                  <a:pt x="51" y="264"/>
                </a:lnTo>
                <a:lnTo>
                  <a:pt x="43" y="272"/>
                </a:lnTo>
                <a:lnTo>
                  <a:pt x="43" y="279"/>
                </a:lnTo>
                <a:lnTo>
                  <a:pt x="51" y="286"/>
                </a:lnTo>
                <a:lnTo>
                  <a:pt x="43" y="308"/>
                </a:lnTo>
                <a:lnTo>
                  <a:pt x="36" y="323"/>
                </a:lnTo>
                <a:lnTo>
                  <a:pt x="29" y="323"/>
                </a:lnTo>
                <a:lnTo>
                  <a:pt x="0" y="33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0" name="Freeform 72"/>
          <p:cNvSpPr>
            <a:spLocks/>
          </p:cNvSpPr>
          <p:nvPr/>
        </p:nvSpPr>
        <p:spPr bwMode="auto">
          <a:xfrm rot="-77573">
            <a:off x="4041776" y="4941888"/>
            <a:ext cx="11113" cy="23812"/>
          </a:xfrm>
          <a:custGeom>
            <a:avLst/>
            <a:gdLst>
              <a:gd name="T0" fmla="*/ 0 w 7"/>
              <a:gd name="T1" fmla="*/ 0 h 15"/>
              <a:gd name="T2" fmla="*/ 0 w 7"/>
              <a:gd name="T3" fmla="*/ 2147483647 h 15"/>
              <a:gd name="T4" fmla="*/ 0 w 7"/>
              <a:gd name="T5" fmla="*/ 2147483647 h 15"/>
              <a:gd name="T6" fmla="*/ 2147483647 w 7"/>
              <a:gd name="T7" fmla="*/ 2147483647 h 15"/>
              <a:gd name="T8" fmla="*/ 0 60000 65536"/>
              <a:gd name="T9" fmla="*/ 0 60000 65536"/>
              <a:gd name="T10" fmla="*/ 0 60000 65536"/>
              <a:gd name="T11" fmla="*/ 0 60000 65536"/>
              <a:gd name="T12" fmla="*/ 0 w 7"/>
              <a:gd name="T13" fmla="*/ 0 h 15"/>
              <a:gd name="T14" fmla="*/ 7 w 7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" h="15">
                <a:moveTo>
                  <a:pt x="0" y="0"/>
                </a:moveTo>
                <a:lnTo>
                  <a:pt x="0" y="7"/>
                </a:lnTo>
                <a:lnTo>
                  <a:pt x="0" y="15"/>
                </a:lnTo>
                <a:lnTo>
                  <a:pt x="7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1" name="Freeform 73"/>
          <p:cNvSpPr>
            <a:spLocks/>
          </p:cNvSpPr>
          <p:nvPr/>
        </p:nvSpPr>
        <p:spPr bwMode="auto">
          <a:xfrm rot="-77573">
            <a:off x="3765550" y="4948238"/>
            <a:ext cx="46038" cy="23812"/>
          </a:xfrm>
          <a:custGeom>
            <a:avLst/>
            <a:gdLst>
              <a:gd name="T0" fmla="*/ 0 w 29"/>
              <a:gd name="T1" fmla="*/ 2147483647 h 15"/>
              <a:gd name="T2" fmla="*/ 2147483647 w 29"/>
              <a:gd name="T3" fmla="*/ 2147483647 h 15"/>
              <a:gd name="T4" fmla="*/ 2147483647 w 29"/>
              <a:gd name="T5" fmla="*/ 2147483647 h 15"/>
              <a:gd name="T6" fmla="*/ 2147483647 w 29"/>
              <a:gd name="T7" fmla="*/ 2147483647 h 15"/>
              <a:gd name="T8" fmla="*/ 2147483647 w 29"/>
              <a:gd name="T9" fmla="*/ 2147483647 h 15"/>
              <a:gd name="T10" fmla="*/ 2147483647 w 29"/>
              <a:gd name="T11" fmla="*/ 0 h 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"/>
              <a:gd name="T19" fmla="*/ 0 h 15"/>
              <a:gd name="T20" fmla="*/ 29 w 29"/>
              <a:gd name="T21" fmla="*/ 15 h 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" h="15">
                <a:moveTo>
                  <a:pt x="0" y="15"/>
                </a:moveTo>
                <a:lnTo>
                  <a:pt x="7" y="15"/>
                </a:lnTo>
                <a:lnTo>
                  <a:pt x="14" y="15"/>
                </a:lnTo>
                <a:lnTo>
                  <a:pt x="22" y="15"/>
                </a:lnTo>
                <a:lnTo>
                  <a:pt x="22" y="7"/>
                </a:lnTo>
                <a:lnTo>
                  <a:pt x="29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2" name="Freeform 74"/>
          <p:cNvSpPr>
            <a:spLocks/>
          </p:cNvSpPr>
          <p:nvPr/>
        </p:nvSpPr>
        <p:spPr bwMode="auto">
          <a:xfrm rot="-77573">
            <a:off x="3376614" y="4976814"/>
            <a:ext cx="390525" cy="128587"/>
          </a:xfrm>
          <a:custGeom>
            <a:avLst/>
            <a:gdLst>
              <a:gd name="T0" fmla="*/ 0 w 246"/>
              <a:gd name="T1" fmla="*/ 2147483647 h 81"/>
              <a:gd name="T2" fmla="*/ 2147483647 w 246"/>
              <a:gd name="T3" fmla="*/ 2147483647 h 81"/>
              <a:gd name="T4" fmla="*/ 2147483647 w 246"/>
              <a:gd name="T5" fmla="*/ 2147483647 h 81"/>
              <a:gd name="T6" fmla="*/ 2147483647 w 246"/>
              <a:gd name="T7" fmla="*/ 2147483647 h 81"/>
              <a:gd name="T8" fmla="*/ 2147483647 w 246"/>
              <a:gd name="T9" fmla="*/ 2147483647 h 81"/>
              <a:gd name="T10" fmla="*/ 2147483647 w 246"/>
              <a:gd name="T11" fmla="*/ 2147483647 h 81"/>
              <a:gd name="T12" fmla="*/ 2147483647 w 246"/>
              <a:gd name="T13" fmla="*/ 2147483647 h 81"/>
              <a:gd name="T14" fmla="*/ 2147483647 w 246"/>
              <a:gd name="T15" fmla="*/ 2147483647 h 81"/>
              <a:gd name="T16" fmla="*/ 2147483647 w 246"/>
              <a:gd name="T17" fmla="*/ 2147483647 h 81"/>
              <a:gd name="T18" fmla="*/ 2147483647 w 246"/>
              <a:gd name="T19" fmla="*/ 2147483647 h 81"/>
              <a:gd name="T20" fmla="*/ 2147483647 w 246"/>
              <a:gd name="T21" fmla="*/ 2147483647 h 81"/>
              <a:gd name="T22" fmla="*/ 2147483647 w 246"/>
              <a:gd name="T23" fmla="*/ 2147483647 h 81"/>
              <a:gd name="T24" fmla="*/ 2147483647 w 246"/>
              <a:gd name="T25" fmla="*/ 2147483647 h 81"/>
              <a:gd name="T26" fmla="*/ 2147483647 w 246"/>
              <a:gd name="T27" fmla="*/ 2147483647 h 81"/>
              <a:gd name="T28" fmla="*/ 2147483647 w 246"/>
              <a:gd name="T29" fmla="*/ 2147483647 h 81"/>
              <a:gd name="T30" fmla="*/ 2147483647 w 246"/>
              <a:gd name="T31" fmla="*/ 0 h 81"/>
              <a:gd name="T32" fmla="*/ 2147483647 w 246"/>
              <a:gd name="T33" fmla="*/ 0 h 81"/>
              <a:gd name="T34" fmla="*/ 2147483647 w 246"/>
              <a:gd name="T35" fmla="*/ 2147483647 h 81"/>
              <a:gd name="T36" fmla="*/ 2147483647 w 246"/>
              <a:gd name="T37" fmla="*/ 2147483647 h 81"/>
              <a:gd name="T38" fmla="*/ 2147483647 w 246"/>
              <a:gd name="T39" fmla="*/ 0 h 81"/>
              <a:gd name="T40" fmla="*/ 2147483647 w 246"/>
              <a:gd name="T41" fmla="*/ 0 h 81"/>
              <a:gd name="T42" fmla="*/ 2147483647 w 246"/>
              <a:gd name="T43" fmla="*/ 0 h 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46"/>
              <a:gd name="T67" fmla="*/ 0 h 81"/>
              <a:gd name="T68" fmla="*/ 246 w 246"/>
              <a:gd name="T69" fmla="*/ 81 h 81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46" h="81">
                <a:moveTo>
                  <a:pt x="0" y="81"/>
                </a:moveTo>
                <a:lnTo>
                  <a:pt x="7" y="81"/>
                </a:lnTo>
                <a:lnTo>
                  <a:pt x="14" y="81"/>
                </a:lnTo>
                <a:lnTo>
                  <a:pt x="21" y="73"/>
                </a:lnTo>
                <a:lnTo>
                  <a:pt x="36" y="73"/>
                </a:lnTo>
                <a:lnTo>
                  <a:pt x="43" y="73"/>
                </a:lnTo>
                <a:lnTo>
                  <a:pt x="50" y="73"/>
                </a:lnTo>
                <a:lnTo>
                  <a:pt x="57" y="66"/>
                </a:lnTo>
                <a:lnTo>
                  <a:pt x="79" y="66"/>
                </a:lnTo>
                <a:lnTo>
                  <a:pt x="101" y="66"/>
                </a:lnTo>
                <a:lnTo>
                  <a:pt x="108" y="59"/>
                </a:lnTo>
                <a:lnTo>
                  <a:pt x="123" y="51"/>
                </a:lnTo>
                <a:lnTo>
                  <a:pt x="130" y="44"/>
                </a:lnTo>
                <a:lnTo>
                  <a:pt x="137" y="37"/>
                </a:lnTo>
                <a:lnTo>
                  <a:pt x="159" y="7"/>
                </a:lnTo>
                <a:lnTo>
                  <a:pt x="166" y="0"/>
                </a:lnTo>
                <a:lnTo>
                  <a:pt x="173" y="0"/>
                </a:lnTo>
                <a:lnTo>
                  <a:pt x="195" y="7"/>
                </a:lnTo>
                <a:lnTo>
                  <a:pt x="202" y="7"/>
                </a:lnTo>
                <a:lnTo>
                  <a:pt x="217" y="0"/>
                </a:lnTo>
                <a:lnTo>
                  <a:pt x="231" y="0"/>
                </a:lnTo>
                <a:lnTo>
                  <a:pt x="246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3" name="Line 75"/>
          <p:cNvSpPr>
            <a:spLocks noChangeShapeType="1"/>
          </p:cNvSpPr>
          <p:nvPr/>
        </p:nvSpPr>
        <p:spPr bwMode="auto">
          <a:xfrm rot="21522427" flipH="1">
            <a:off x="3365500" y="5110163"/>
            <a:ext cx="12700" cy="11112"/>
          </a:xfrm>
          <a:prstGeom prst="line">
            <a:avLst/>
          </a:pr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4" name="Freeform 76"/>
          <p:cNvSpPr>
            <a:spLocks/>
          </p:cNvSpPr>
          <p:nvPr/>
        </p:nvSpPr>
        <p:spPr bwMode="auto">
          <a:xfrm rot="-77573">
            <a:off x="3322639" y="5121275"/>
            <a:ext cx="46037" cy="152400"/>
          </a:xfrm>
          <a:custGeom>
            <a:avLst/>
            <a:gdLst>
              <a:gd name="T0" fmla="*/ 2147483647 w 29"/>
              <a:gd name="T1" fmla="*/ 0 h 96"/>
              <a:gd name="T2" fmla="*/ 2147483647 w 29"/>
              <a:gd name="T3" fmla="*/ 2147483647 h 96"/>
              <a:gd name="T4" fmla="*/ 2147483647 w 29"/>
              <a:gd name="T5" fmla="*/ 2147483647 h 96"/>
              <a:gd name="T6" fmla="*/ 2147483647 w 29"/>
              <a:gd name="T7" fmla="*/ 2147483647 h 96"/>
              <a:gd name="T8" fmla="*/ 2147483647 w 29"/>
              <a:gd name="T9" fmla="*/ 2147483647 h 96"/>
              <a:gd name="T10" fmla="*/ 2147483647 w 29"/>
              <a:gd name="T11" fmla="*/ 2147483647 h 96"/>
              <a:gd name="T12" fmla="*/ 0 w 29"/>
              <a:gd name="T13" fmla="*/ 2147483647 h 96"/>
              <a:gd name="T14" fmla="*/ 0 w 29"/>
              <a:gd name="T15" fmla="*/ 2147483647 h 96"/>
              <a:gd name="T16" fmla="*/ 2147483647 w 29"/>
              <a:gd name="T17" fmla="*/ 2147483647 h 96"/>
              <a:gd name="T18" fmla="*/ 2147483647 w 29"/>
              <a:gd name="T19" fmla="*/ 2147483647 h 96"/>
              <a:gd name="T20" fmla="*/ 2147483647 w 29"/>
              <a:gd name="T21" fmla="*/ 2147483647 h 96"/>
              <a:gd name="T22" fmla="*/ 2147483647 w 29"/>
              <a:gd name="T23" fmla="*/ 2147483647 h 9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9"/>
              <a:gd name="T37" fmla="*/ 0 h 96"/>
              <a:gd name="T38" fmla="*/ 29 w 29"/>
              <a:gd name="T39" fmla="*/ 96 h 9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9" h="96">
                <a:moveTo>
                  <a:pt x="29" y="0"/>
                </a:moveTo>
                <a:lnTo>
                  <a:pt x="29" y="7"/>
                </a:lnTo>
                <a:lnTo>
                  <a:pt x="22" y="15"/>
                </a:lnTo>
                <a:lnTo>
                  <a:pt x="15" y="22"/>
                </a:lnTo>
                <a:lnTo>
                  <a:pt x="8" y="37"/>
                </a:lnTo>
                <a:lnTo>
                  <a:pt x="8" y="44"/>
                </a:lnTo>
                <a:lnTo>
                  <a:pt x="0" y="51"/>
                </a:lnTo>
                <a:lnTo>
                  <a:pt x="0" y="59"/>
                </a:lnTo>
                <a:lnTo>
                  <a:pt x="8" y="73"/>
                </a:lnTo>
                <a:lnTo>
                  <a:pt x="8" y="81"/>
                </a:lnTo>
                <a:lnTo>
                  <a:pt x="15" y="88"/>
                </a:lnTo>
                <a:lnTo>
                  <a:pt x="15" y="9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5" name="Freeform 77"/>
          <p:cNvSpPr>
            <a:spLocks/>
          </p:cNvSpPr>
          <p:nvPr/>
        </p:nvSpPr>
        <p:spPr bwMode="auto">
          <a:xfrm rot="-77573">
            <a:off x="3348039" y="5270500"/>
            <a:ext cx="276225" cy="115888"/>
          </a:xfrm>
          <a:custGeom>
            <a:avLst/>
            <a:gdLst>
              <a:gd name="T0" fmla="*/ 0 w 174"/>
              <a:gd name="T1" fmla="*/ 0 h 73"/>
              <a:gd name="T2" fmla="*/ 2147483647 w 174"/>
              <a:gd name="T3" fmla="*/ 2147483647 h 73"/>
              <a:gd name="T4" fmla="*/ 2147483647 w 174"/>
              <a:gd name="T5" fmla="*/ 2147483647 h 73"/>
              <a:gd name="T6" fmla="*/ 2147483647 w 174"/>
              <a:gd name="T7" fmla="*/ 2147483647 h 73"/>
              <a:gd name="T8" fmla="*/ 2147483647 w 174"/>
              <a:gd name="T9" fmla="*/ 2147483647 h 73"/>
              <a:gd name="T10" fmla="*/ 2147483647 w 174"/>
              <a:gd name="T11" fmla="*/ 2147483647 h 73"/>
              <a:gd name="T12" fmla="*/ 2147483647 w 174"/>
              <a:gd name="T13" fmla="*/ 2147483647 h 73"/>
              <a:gd name="T14" fmla="*/ 2147483647 w 174"/>
              <a:gd name="T15" fmla="*/ 2147483647 h 73"/>
              <a:gd name="T16" fmla="*/ 2147483647 w 174"/>
              <a:gd name="T17" fmla="*/ 2147483647 h 73"/>
              <a:gd name="T18" fmla="*/ 2147483647 w 174"/>
              <a:gd name="T19" fmla="*/ 2147483647 h 73"/>
              <a:gd name="T20" fmla="*/ 2147483647 w 174"/>
              <a:gd name="T21" fmla="*/ 2147483647 h 73"/>
              <a:gd name="T22" fmla="*/ 2147483647 w 174"/>
              <a:gd name="T23" fmla="*/ 2147483647 h 73"/>
              <a:gd name="T24" fmla="*/ 2147483647 w 174"/>
              <a:gd name="T25" fmla="*/ 2147483647 h 73"/>
              <a:gd name="T26" fmla="*/ 2147483647 w 174"/>
              <a:gd name="T27" fmla="*/ 2147483647 h 73"/>
              <a:gd name="T28" fmla="*/ 2147483647 w 174"/>
              <a:gd name="T29" fmla="*/ 2147483647 h 73"/>
              <a:gd name="T30" fmla="*/ 2147483647 w 174"/>
              <a:gd name="T31" fmla="*/ 2147483647 h 73"/>
              <a:gd name="T32" fmla="*/ 2147483647 w 174"/>
              <a:gd name="T33" fmla="*/ 2147483647 h 73"/>
              <a:gd name="T34" fmla="*/ 2147483647 w 174"/>
              <a:gd name="T35" fmla="*/ 2147483647 h 73"/>
              <a:gd name="T36" fmla="*/ 2147483647 w 174"/>
              <a:gd name="T37" fmla="*/ 2147483647 h 73"/>
              <a:gd name="T38" fmla="*/ 2147483647 w 174"/>
              <a:gd name="T39" fmla="*/ 2147483647 h 73"/>
              <a:gd name="T40" fmla="*/ 2147483647 w 174"/>
              <a:gd name="T41" fmla="*/ 2147483647 h 73"/>
              <a:gd name="T42" fmla="*/ 2147483647 w 174"/>
              <a:gd name="T43" fmla="*/ 2147483647 h 73"/>
              <a:gd name="T44" fmla="*/ 2147483647 w 174"/>
              <a:gd name="T45" fmla="*/ 2147483647 h 73"/>
              <a:gd name="T46" fmla="*/ 2147483647 w 174"/>
              <a:gd name="T47" fmla="*/ 2147483647 h 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74"/>
              <a:gd name="T73" fmla="*/ 0 h 73"/>
              <a:gd name="T74" fmla="*/ 174 w 174"/>
              <a:gd name="T75" fmla="*/ 73 h 73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74" h="73">
                <a:moveTo>
                  <a:pt x="0" y="0"/>
                </a:moveTo>
                <a:lnTo>
                  <a:pt x="14" y="14"/>
                </a:lnTo>
                <a:lnTo>
                  <a:pt x="22" y="22"/>
                </a:lnTo>
                <a:lnTo>
                  <a:pt x="22" y="29"/>
                </a:lnTo>
                <a:lnTo>
                  <a:pt x="22" y="36"/>
                </a:lnTo>
                <a:lnTo>
                  <a:pt x="29" y="44"/>
                </a:lnTo>
                <a:lnTo>
                  <a:pt x="36" y="58"/>
                </a:lnTo>
                <a:lnTo>
                  <a:pt x="36" y="66"/>
                </a:lnTo>
                <a:lnTo>
                  <a:pt x="43" y="73"/>
                </a:lnTo>
                <a:lnTo>
                  <a:pt x="58" y="73"/>
                </a:lnTo>
                <a:lnTo>
                  <a:pt x="65" y="66"/>
                </a:lnTo>
                <a:lnTo>
                  <a:pt x="72" y="66"/>
                </a:lnTo>
                <a:lnTo>
                  <a:pt x="87" y="58"/>
                </a:lnTo>
                <a:lnTo>
                  <a:pt x="94" y="51"/>
                </a:lnTo>
                <a:lnTo>
                  <a:pt x="94" y="44"/>
                </a:lnTo>
                <a:lnTo>
                  <a:pt x="101" y="36"/>
                </a:lnTo>
                <a:lnTo>
                  <a:pt x="108" y="29"/>
                </a:lnTo>
                <a:lnTo>
                  <a:pt x="123" y="29"/>
                </a:lnTo>
                <a:lnTo>
                  <a:pt x="145" y="29"/>
                </a:lnTo>
                <a:lnTo>
                  <a:pt x="159" y="22"/>
                </a:lnTo>
                <a:lnTo>
                  <a:pt x="166" y="22"/>
                </a:lnTo>
                <a:lnTo>
                  <a:pt x="174" y="22"/>
                </a:lnTo>
                <a:lnTo>
                  <a:pt x="174" y="29"/>
                </a:lnTo>
                <a:lnTo>
                  <a:pt x="174" y="3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6" name="Freeform 78"/>
          <p:cNvSpPr>
            <a:spLocks/>
          </p:cNvSpPr>
          <p:nvPr/>
        </p:nvSpPr>
        <p:spPr bwMode="auto">
          <a:xfrm rot="-77573">
            <a:off x="3625851" y="5321300"/>
            <a:ext cx="309563" cy="152400"/>
          </a:xfrm>
          <a:custGeom>
            <a:avLst/>
            <a:gdLst>
              <a:gd name="T0" fmla="*/ 0 w 195"/>
              <a:gd name="T1" fmla="*/ 0 h 96"/>
              <a:gd name="T2" fmla="*/ 0 w 195"/>
              <a:gd name="T3" fmla="*/ 2147483647 h 96"/>
              <a:gd name="T4" fmla="*/ 0 w 195"/>
              <a:gd name="T5" fmla="*/ 2147483647 h 96"/>
              <a:gd name="T6" fmla="*/ 0 w 195"/>
              <a:gd name="T7" fmla="*/ 2147483647 h 96"/>
              <a:gd name="T8" fmla="*/ 2147483647 w 195"/>
              <a:gd name="T9" fmla="*/ 2147483647 h 96"/>
              <a:gd name="T10" fmla="*/ 2147483647 w 195"/>
              <a:gd name="T11" fmla="*/ 2147483647 h 96"/>
              <a:gd name="T12" fmla="*/ 2147483647 w 195"/>
              <a:gd name="T13" fmla="*/ 2147483647 h 96"/>
              <a:gd name="T14" fmla="*/ 2147483647 w 195"/>
              <a:gd name="T15" fmla="*/ 2147483647 h 96"/>
              <a:gd name="T16" fmla="*/ 2147483647 w 195"/>
              <a:gd name="T17" fmla="*/ 2147483647 h 96"/>
              <a:gd name="T18" fmla="*/ 2147483647 w 195"/>
              <a:gd name="T19" fmla="*/ 2147483647 h 96"/>
              <a:gd name="T20" fmla="*/ 2147483647 w 195"/>
              <a:gd name="T21" fmla="*/ 2147483647 h 96"/>
              <a:gd name="T22" fmla="*/ 2147483647 w 195"/>
              <a:gd name="T23" fmla="*/ 2147483647 h 96"/>
              <a:gd name="T24" fmla="*/ 2147483647 w 195"/>
              <a:gd name="T25" fmla="*/ 2147483647 h 96"/>
              <a:gd name="T26" fmla="*/ 2147483647 w 195"/>
              <a:gd name="T27" fmla="*/ 2147483647 h 96"/>
              <a:gd name="T28" fmla="*/ 2147483647 w 195"/>
              <a:gd name="T29" fmla="*/ 2147483647 h 96"/>
              <a:gd name="T30" fmla="*/ 2147483647 w 195"/>
              <a:gd name="T31" fmla="*/ 2147483647 h 96"/>
              <a:gd name="T32" fmla="*/ 2147483647 w 195"/>
              <a:gd name="T33" fmla="*/ 2147483647 h 96"/>
              <a:gd name="T34" fmla="*/ 2147483647 w 195"/>
              <a:gd name="T35" fmla="*/ 2147483647 h 96"/>
              <a:gd name="T36" fmla="*/ 2147483647 w 195"/>
              <a:gd name="T37" fmla="*/ 2147483647 h 96"/>
              <a:gd name="T38" fmla="*/ 2147483647 w 195"/>
              <a:gd name="T39" fmla="*/ 2147483647 h 96"/>
              <a:gd name="T40" fmla="*/ 2147483647 w 195"/>
              <a:gd name="T41" fmla="*/ 2147483647 h 96"/>
              <a:gd name="T42" fmla="*/ 2147483647 w 195"/>
              <a:gd name="T43" fmla="*/ 2147483647 h 96"/>
              <a:gd name="T44" fmla="*/ 2147483647 w 195"/>
              <a:gd name="T45" fmla="*/ 2147483647 h 96"/>
              <a:gd name="T46" fmla="*/ 2147483647 w 195"/>
              <a:gd name="T47" fmla="*/ 2147483647 h 96"/>
              <a:gd name="T48" fmla="*/ 2147483647 w 195"/>
              <a:gd name="T49" fmla="*/ 2147483647 h 96"/>
              <a:gd name="T50" fmla="*/ 2147483647 w 195"/>
              <a:gd name="T51" fmla="*/ 2147483647 h 96"/>
              <a:gd name="T52" fmla="*/ 2147483647 w 195"/>
              <a:gd name="T53" fmla="*/ 2147483647 h 96"/>
              <a:gd name="T54" fmla="*/ 2147483647 w 195"/>
              <a:gd name="T55" fmla="*/ 2147483647 h 9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95"/>
              <a:gd name="T85" fmla="*/ 0 h 96"/>
              <a:gd name="T86" fmla="*/ 195 w 195"/>
              <a:gd name="T87" fmla="*/ 96 h 9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95" h="96">
                <a:moveTo>
                  <a:pt x="0" y="0"/>
                </a:moveTo>
                <a:lnTo>
                  <a:pt x="0" y="15"/>
                </a:lnTo>
                <a:lnTo>
                  <a:pt x="0" y="30"/>
                </a:lnTo>
                <a:lnTo>
                  <a:pt x="0" y="37"/>
                </a:lnTo>
                <a:lnTo>
                  <a:pt x="7" y="44"/>
                </a:lnTo>
                <a:lnTo>
                  <a:pt x="14" y="59"/>
                </a:lnTo>
                <a:lnTo>
                  <a:pt x="29" y="66"/>
                </a:lnTo>
                <a:lnTo>
                  <a:pt x="29" y="74"/>
                </a:lnTo>
                <a:lnTo>
                  <a:pt x="36" y="66"/>
                </a:lnTo>
                <a:lnTo>
                  <a:pt x="43" y="66"/>
                </a:lnTo>
                <a:lnTo>
                  <a:pt x="50" y="52"/>
                </a:lnTo>
                <a:lnTo>
                  <a:pt x="65" y="44"/>
                </a:lnTo>
                <a:lnTo>
                  <a:pt x="72" y="37"/>
                </a:lnTo>
                <a:lnTo>
                  <a:pt x="79" y="37"/>
                </a:lnTo>
                <a:lnTo>
                  <a:pt x="87" y="44"/>
                </a:lnTo>
                <a:lnTo>
                  <a:pt x="87" y="66"/>
                </a:lnTo>
                <a:lnTo>
                  <a:pt x="94" y="66"/>
                </a:lnTo>
                <a:lnTo>
                  <a:pt x="101" y="66"/>
                </a:lnTo>
                <a:lnTo>
                  <a:pt x="108" y="66"/>
                </a:lnTo>
                <a:lnTo>
                  <a:pt x="116" y="66"/>
                </a:lnTo>
                <a:lnTo>
                  <a:pt x="123" y="81"/>
                </a:lnTo>
                <a:lnTo>
                  <a:pt x="123" y="88"/>
                </a:lnTo>
                <a:lnTo>
                  <a:pt x="130" y="96"/>
                </a:lnTo>
                <a:lnTo>
                  <a:pt x="145" y="96"/>
                </a:lnTo>
                <a:lnTo>
                  <a:pt x="159" y="96"/>
                </a:lnTo>
                <a:lnTo>
                  <a:pt x="166" y="96"/>
                </a:lnTo>
                <a:lnTo>
                  <a:pt x="181" y="96"/>
                </a:lnTo>
                <a:lnTo>
                  <a:pt x="195" y="9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7" name="Freeform 79"/>
          <p:cNvSpPr>
            <a:spLocks/>
          </p:cNvSpPr>
          <p:nvPr/>
        </p:nvSpPr>
        <p:spPr bwMode="auto">
          <a:xfrm rot="-77573">
            <a:off x="3940176" y="5465763"/>
            <a:ext cx="346075" cy="220662"/>
          </a:xfrm>
          <a:custGeom>
            <a:avLst/>
            <a:gdLst>
              <a:gd name="T0" fmla="*/ 0 w 218"/>
              <a:gd name="T1" fmla="*/ 0 h 139"/>
              <a:gd name="T2" fmla="*/ 2147483647 w 218"/>
              <a:gd name="T3" fmla="*/ 2147483647 h 139"/>
              <a:gd name="T4" fmla="*/ 2147483647 w 218"/>
              <a:gd name="T5" fmla="*/ 0 h 139"/>
              <a:gd name="T6" fmla="*/ 2147483647 w 218"/>
              <a:gd name="T7" fmla="*/ 2147483647 h 139"/>
              <a:gd name="T8" fmla="*/ 2147483647 w 218"/>
              <a:gd name="T9" fmla="*/ 2147483647 h 139"/>
              <a:gd name="T10" fmla="*/ 2147483647 w 218"/>
              <a:gd name="T11" fmla="*/ 2147483647 h 139"/>
              <a:gd name="T12" fmla="*/ 2147483647 w 218"/>
              <a:gd name="T13" fmla="*/ 2147483647 h 139"/>
              <a:gd name="T14" fmla="*/ 2147483647 w 218"/>
              <a:gd name="T15" fmla="*/ 2147483647 h 139"/>
              <a:gd name="T16" fmla="*/ 2147483647 w 218"/>
              <a:gd name="T17" fmla="*/ 2147483647 h 139"/>
              <a:gd name="T18" fmla="*/ 2147483647 w 218"/>
              <a:gd name="T19" fmla="*/ 2147483647 h 139"/>
              <a:gd name="T20" fmla="*/ 2147483647 w 218"/>
              <a:gd name="T21" fmla="*/ 2147483647 h 139"/>
              <a:gd name="T22" fmla="*/ 2147483647 w 218"/>
              <a:gd name="T23" fmla="*/ 2147483647 h 139"/>
              <a:gd name="T24" fmla="*/ 2147483647 w 218"/>
              <a:gd name="T25" fmla="*/ 2147483647 h 139"/>
              <a:gd name="T26" fmla="*/ 2147483647 w 218"/>
              <a:gd name="T27" fmla="*/ 2147483647 h 139"/>
              <a:gd name="T28" fmla="*/ 2147483647 w 218"/>
              <a:gd name="T29" fmla="*/ 2147483647 h 139"/>
              <a:gd name="T30" fmla="*/ 2147483647 w 218"/>
              <a:gd name="T31" fmla="*/ 2147483647 h 139"/>
              <a:gd name="T32" fmla="*/ 2147483647 w 218"/>
              <a:gd name="T33" fmla="*/ 2147483647 h 139"/>
              <a:gd name="T34" fmla="*/ 2147483647 w 218"/>
              <a:gd name="T35" fmla="*/ 2147483647 h 139"/>
              <a:gd name="T36" fmla="*/ 2147483647 w 218"/>
              <a:gd name="T37" fmla="*/ 2147483647 h 139"/>
              <a:gd name="T38" fmla="*/ 2147483647 w 218"/>
              <a:gd name="T39" fmla="*/ 2147483647 h 139"/>
              <a:gd name="T40" fmla="*/ 2147483647 w 218"/>
              <a:gd name="T41" fmla="*/ 2147483647 h 139"/>
              <a:gd name="T42" fmla="*/ 2147483647 w 218"/>
              <a:gd name="T43" fmla="*/ 2147483647 h 139"/>
              <a:gd name="T44" fmla="*/ 2147483647 w 218"/>
              <a:gd name="T45" fmla="*/ 2147483647 h 139"/>
              <a:gd name="T46" fmla="*/ 2147483647 w 218"/>
              <a:gd name="T47" fmla="*/ 2147483647 h 139"/>
              <a:gd name="T48" fmla="*/ 2147483647 w 218"/>
              <a:gd name="T49" fmla="*/ 2147483647 h 139"/>
              <a:gd name="T50" fmla="*/ 2147483647 w 218"/>
              <a:gd name="T51" fmla="*/ 2147483647 h 139"/>
              <a:gd name="T52" fmla="*/ 2147483647 w 218"/>
              <a:gd name="T53" fmla="*/ 2147483647 h 13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18"/>
              <a:gd name="T82" fmla="*/ 0 h 139"/>
              <a:gd name="T83" fmla="*/ 218 w 218"/>
              <a:gd name="T84" fmla="*/ 139 h 13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18" h="139">
                <a:moveTo>
                  <a:pt x="0" y="0"/>
                </a:moveTo>
                <a:lnTo>
                  <a:pt x="7" y="7"/>
                </a:lnTo>
                <a:lnTo>
                  <a:pt x="22" y="0"/>
                </a:lnTo>
                <a:lnTo>
                  <a:pt x="36" y="7"/>
                </a:lnTo>
                <a:lnTo>
                  <a:pt x="51" y="7"/>
                </a:lnTo>
                <a:lnTo>
                  <a:pt x="65" y="7"/>
                </a:lnTo>
                <a:lnTo>
                  <a:pt x="65" y="22"/>
                </a:lnTo>
                <a:lnTo>
                  <a:pt x="65" y="37"/>
                </a:lnTo>
                <a:lnTo>
                  <a:pt x="65" y="44"/>
                </a:lnTo>
                <a:lnTo>
                  <a:pt x="65" y="59"/>
                </a:lnTo>
                <a:lnTo>
                  <a:pt x="80" y="59"/>
                </a:lnTo>
                <a:lnTo>
                  <a:pt x="94" y="66"/>
                </a:lnTo>
                <a:lnTo>
                  <a:pt x="109" y="66"/>
                </a:lnTo>
                <a:lnTo>
                  <a:pt x="116" y="73"/>
                </a:lnTo>
                <a:lnTo>
                  <a:pt x="116" y="81"/>
                </a:lnTo>
                <a:lnTo>
                  <a:pt x="123" y="95"/>
                </a:lnTo>
                <a:lnTo>
                  <a:pt x="131" y="103"/>
                </a:lnTo>
                <a:lnTo>
                  <a:pt x="138" y="95"/>
                </a:lnTo>
                <a:lnTo>
                  <a:pt x="145" y="95"/>
                </a:lnTo>
                <a:lnTo>
                  <a:pt x="152" y="95"/>
                </a:lnTo>
                <a:lnTo>
                  <a:pt x="160" y="103"/>
                </a:lnTo>
                <a:lnTo>
                  <a:pt x="174" y="110"/>
                </a:lnTo>
                <a:lnTo>
                  <a:pt x="181" y="110"/>
                </a:lnTo>
                <a:lnTo>
                  <a:pt x="196" y="117"/>
                </a:lnTo>
                <a:lnTo>
                  <a:pt x="203" y="125"/>
                </a:lnTo>
                <a:lnTo>
                  <a:pt x="210" y="125"/>
                </a:lnTo>
                <a:lnTo>
                  <a:pt x="218" y="13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8" name="Freeform 80"/>
          <p:cNvSpPr>
            <a:spLocks/>
          </p:cNvSpPr>
          <p:nvPr/>
        </p:nvSpPr>
        <p:spPr bwMode="auto">
          <a:xfrm rot="-77573">
            <a:off x="4230689" y="5683251"/>
            <a:ext cx="58737" cy="106363"/>
          </a:xfrm>
          <a:custGeom>
            <a:avLst/>
            <a:gdLst>
              <a:gd name="T0" fmla="*/ 2147483647 w 37"/>
              <a:gd name="T1" fmla="*/ 0 h 67"/>
              <a:gd name="T2" fmla="*/ 2147483647 w 37"/>
              <a:gd name="T3" fmla="*/ 0 h 67"/>
              <a:gd name="T4" fmla="*/ 2147483647 w 37"/>
              <a:gd name="T5" fmla="*/ 2147483647 h 67"/>
              <a:gd name="T6" fmla="*/ 2147483647 w 37"/>
              <a:gd name="T7" fmla="*/ 2147483647 h 67"/>
              <a:gd name="T8" fmla="*/ 2147483647 w 37"/>
              <a:gd name="T9" fmla="*/ 2147483647 h 67"/>
              <a:gd name="T10" fmla="*/ 2147483647 w 37"/>
              <a:gd name="T11" fmla="*/ 2147483647 h 67"/>
              <a:gd name="T12" fmla="*/ 0 w 37"/>
              <a:gd name="T13" fmla="*/ 2147483647 h 67"/>
              <a:gd name="T14" fmla="*/ 0 w 37"/>
              <a:gd name="T15" fmla="*/ 2147483647 h 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7"/>
              <a:gd name="T25" fmla="*/ 0 h 67"/>
              <a:gd name="T26" fmla="*/ 37 w 37"/>
              <a:gd name="T27" fmla="*/ 67 h 6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7" h="67">
                <a:moveTo>
                  <a:pt x="37" y="0"/>
                </a:moveTo>
                <a:lnTo>
                  <a:pt x="29" y="0"/>
                </a:lnTo>
                <a:lnTo>
                  <a:pt x="29" y="8"/>
                </a:lnTo>
                <a:lnTo>
                  <a:pt x="22" y="15"/>
                </a:lnTo>
                <a:lnTo>
                  <a:pt x="15" y="30"/>
                </a:lnTo>
                <a:lnTo>
                  <a:pt x="8" y="37"/>
                </a:lnTo>
                <a:lnTo>
                  <a:pt x="0" y="45"/>
                </a:lnTo>
                <a:lnTo>
                  <a:pt x="0" y="6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9" name="Freeform 81"/>
          <p:cNvSpPr>
            <a:spLocks/>
          </p:cNvSpPr>
          <p:nvPr/>
        </p:nvSpPr>
        <p:spPr bwMode="auto">
          <a:xfrm rot="-77573">
            <a:off x="4233864" y="5789614"/>
            <a:ext cx="46037" cy="104775"/>
          </a:xfrm>
          <a:custGeom>
            <a:avLst/>
            <a:gdLst>
              <a:gd name="T0" fmla="*/ 0 w 29"/>
              <a:gd name="T1" fmla="*/ 0 h 66"/>
              <a:gd name="T2" fmla="*/ 2147483647 w 29"/>
              <a:gd name="T3" fmla="*/ 2147483647 h 66"/>
              <a:gd name="T4" fmla="*/ 2147483647 w 29"/>
              <a:gd name="T5" fmla="*/ 2147483647 h 66"/>
              <a:gd name="T6" fmla="*/ 2147483647 w 29"/>
              <a:gd name="T7" fmla="*/ 2147483647 h 66"/>
              <a:gd name="T8" fmla="*/ 2147483647 w 29"/>
              <a:gd name="T9" fmla="*/ 2147483647 h 66"/>
              <a:gd name="T10" fmla="*/ 2147483647 w 29"/>
              <a:gd name="T11" fmla="*/ 2147483647 h 66"/>
              <a:gd name="T12" fmla="*/ 2147483647 w 29"/>
              <a:gd name="T13" fmla="*/ 2147483647 h 66"/>
              <a:gd name="T14" fmla="*/ 2147483647 w 29"/>
              <a:gd name="T15" fmla="*/ 2147483647 h 6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"/>
              <a:gd name="T25" fmla="*/ 0 h 66"/>
              <a:gd name="T26" fmla="*/ 29 w 29"/>
              <a:gd name="T27" fmla="*/ 66 h 6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" h="66">
                <a:moveTo>
                  <a:pt x="0" y="0"/>
                </a:moveTo>
                <a:lnTo>
                  <a:pt x="15" y="7"/>
                </a:lnTo>
                <a:lnTo>
                  <a:pt x="29" y="14"/>
                </a:lnTo>
                <a:lnTo>
                  <a:pt x="22" y="29"/>
                </a:lnTo>
                <a:lnTo>
                  <a:pt x="15" y="36"/>
                </a:lnTo>
                <a:lnTo>
                  <a:pt x="8" y="51"/>
                </a:lnTo>
                <a:lnTo>
                  <a:pt x="8" y="58"/>
                </a:lnTo>
                <a:lnTo>
                  <a:pt x="15" y="66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0" name="Freeform 82"/>
          <p:cNvSpPr>
            <a:spLocks/>
          </p:cNvSpPr>
          <p:nvPr/>
        </p:nvSpPr>
        <p:spPr bwMode="auto">
          <a:xfrm rot="-77573">
            <a:off x="4238625" y="5894388"/>
            <a:ext cx="115888" cy="360362"/>
          </a:xfrm>
          <a:custGeom>
            <a:avLst/>
            <a:gdLst>
              <a:gd name="T0" fmla="*/ 2147483647 w 73"/>
              <a:gd name="T1" fmla="*/ 0 h 227"/>
              <a:gd name="T2" fmla="*/ 2147483647 w 73"/>
              <a:gd name="T3" fmla="*/ 0 h 227"/>
              <a:gd name="T4" fmla="*/ 2147483647 w 73"/>
              <a:gd name="T5" fmla="*/ 0 h 227"/>
              <a:gd name="T6" fmla="*/ 2147483647 w 73"/>
              <a:gd name="T7" fmla="*/ 2147483647 h 227"/>
              <a:gd name="T8" fmla="*/ 2147483647 w 73"/>
              <a:gd name="T9" fmla="*/ 2147483647 h 227"/>
              <a:gd name="T10" fmla="*/ 2147483647 w 73"/>
              <a:gd name="T11" fmla="*/ 2147483647 h 227"/>
              <a:gd name="T12" fmla="*/ 2147483647 w 73"/>
              <a:gd name="T13" fmla="*/ 2147483647 h 227"/>
              <a:gd name="T14" fmla="*/ 2147483647 w 73"/>
              <a:gd name="T15" fmla="*/ 2147483647 h 227"/>
              <a:gd name="T16" fmla="*/ 2147483647 w 73"/>
              <a:gd name="T17" fmla="*/ 2147483647 h 227"/>
              <a:gd name="T18" fmla="*/ 2147483647 w 73"/>
              <a:gd name="T19" fmla="*/ 2147483647 h 227"/>
              <a:gd name="T20" fmla="*/ 2147483647 w 73"/>
              <a:gd name="T21" fmla="*/ 2147483647 h 227"/>
              <a:gd name="T22" fmla="*/ 2147483647 w 73"/>
              <a:gd name="T23" fmla="*/ 2147483647 h 227"/>
              <a:gd name="T24" fmla="*/ 2147483647 w 73"/>
              <a:gd name="T25" fmla="*/ 2147483647 h 227"/>
              <a:gd name="T26" fmla="*/ 2147483647 w 73"/>
              <a:gd name="T27" fmla="*/ 2147483647 h 227"/>
              <a:gd name="T28" fmla="*/ 2147483647 w 73"/>
              <a:gd name="T29" fmla="*/ 2147483647 h 227"/>
              <a:gd name="T30" fmla="*/ 2147483647 w 73"/>
              <a:gd name="T31" fmla="*/ 2147483647 h 227"/>
              <a:gd name="T32" fmla="*/ 2147483647 w 73"/>
              <a:gd name="T33" fmla="*/ 2147483647 h 227"/>
              <a:gd name="T34" fmla="*/ 2147483647 w 73"/>
              <a:gd name="T35" fmla="*/ 2147483647 h 227"/>
              <a:gd name="T36" fmla="*/ 2147483647 w 73"/>
              <a:gd name="T37" fmla="*/ 2147483647 h 227"/>
              <a:gd name="T38" fmla="*/ 2147483647 w 73"/>
              <a:gd name="T39" fmla="*/ 2147483647 h 227"/>
              <a:gd name="T40" fmla="*/ 2147483647 w 73"/>
              <a:gd name="T41" fmla="*/ 2147483647 h 227"/>
              <a:gd name="T42" fmla="*/ 2147483647 w 73"/>
              <a:gd name="T43" fmla="*/ 2147483647 h 227"/>
              <a:gd name="T44" fmla="*/ 2147483647 w 73"/>
              <a:gd name="T45" fmla="*/ 2147483647 h 227"/>
              <a:gd name="T46" fmla="*/ 2147483647 w 73"/>
              <a:gd name="T47" fmla="*/ 2147483647 h 227"/>
              <a:gd name="T48" fmla="*/ 2147483647 w 73"/>
              <a:gd name="T49" fmla="*/ 2147483647 h 227"/>
              <a:gd name="T50" fmla="*/ 2147483647 w 73"/>
              <a:gd name="T51" fmla="*/ 2147483647 h 227"/>
              <a:gd name="T52" fmla="*/ 0 w 73"/>
              <a:gd name="T53" fmla="*/ 2147483647 h 227"/>
              <a:gd name="T54" fmla="*/ 0 w 73"/>
              <a:gd name="T55" fmla="*/ 2147483647 h 227"/>
              <a:gd name="T56" fmla="*/ 0 w 73"/>
              <a:gd name="T57" fmla="*/ 2147483647 h 22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73"/>
              <a:gd name="T88" fmla="*/ 0 h 227"/>
              <a:gd name="T89" fmla="*/ 73 w 73"/>
              <a:gd name="T90" fmla="*/ 227 h 22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73" h="227">
                <a:moveTo>
                  <a:pt x="15" y="0"/>
                </a:moveTo>
                <a:lnTo>
                  <a:pt x="29" y="0"/>
                </a:lnTo>
                <a:lnTo>
                  <a:pt x="37" y="0"/>
                </a:lnTo>
                <a:lnTo>
                  <a:pt x="44" y="7"/>
                </a:lnTo>
                <a:lnTo>
                  <a:pt x="44" y="22"/>
                </a:lnTo>
                <a:lnTo>
                  <a:pt x="44" y="29"/>
                </a:lnTo>
                <a:lnTo>
                  <a:pt x="58" y="36"/>
                </a:lnTo>
                <a:lnTo>
                  <a:pt x="66" y="36"/>
                </a:lnTo>
                <a:lnTo>
                  <a:pt x="73" y="44"/>
                </a:lnTo>
                <a:lnTo>
                  <a:pt x="73" y="66"/>
                </a:lnTo>
                <a:lnTo>
                  <a:pt x="66" y="73"/>
                </a:lnTo>
                <a:lnTo>
                  <a:pt x="66" y="81"/>
                </a:lnTo>
                <a:lnTo>
                  <a:pt x="66" y="95"/>
                </a:lnTo>
                <a:lnTo>
                  <a:pt x="51" y="117"/>
                </a:lnTo>
                <a:lnTo>
                  <a:pt x="51" y="125"/>
                </a:lnTo>
                <a:lnTo>
                  <a:pt x="51" y="139"/>
                </a:lnTo>
                <a:lnTo>
                  <a:pt x="44" y="147"/>
                </a:lnTo>
                <a:lnTo>
                  <a:pt x="44" y="161"/>
                </a:lnTo>
                <a:lnTo>
                  <a:pt x="44" y="169"/>
                </a:lnTo>
                <a:lnTo>
                  <a:pt x="44" y="176"/>
                </a:lnTo>
                <a:lnTo>
                  <a:pt x="44" y="183"/>
                </a:lnTo>
                <a:lnTo>
                  <a:pt x="37" y="183"/>
                </a:lnTo>
                <a:lnTo>
                  <a:pt x="29" y="183"/>
                </a:lnTo>
                <a:lnTo>
                  <a:pt x="22" y="191"/>
                </a:lnTo>
                <a:lnTo>
                  <a:pt x="15" y="183"/>
                </a:lnTo>
                <a:lnTo>
                  <a:pt x="8" y="191"/>
                </a:lnTo>
                <a:lnTo>
                  <a:pt x="0" y="191"/>
                </a:lnTo>
                <a:lnTo>
                  <a:pt x="0" y="220"/>
                </a:lnTo>
                <a:lnTo>
                  <a:pt x="0" y="22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1" name="Freeform 83"/>
          <p:cNvSpPr>
            <a:spLocks/>
          </p:cNvSpPr>
          <p:nvPr/>
        </p:nvSpPr>
        <p:spPr bwMode="auto">
          <a:xfrm rot="-77573">
            <a:off x="5265739" y="2090738"/>
            <a:ext cx="46037" cy="69850"/>
          </a:xfrm>
          <a:custGeom>
            <a:avLst/>
            <a:gdLst>
              <a:gd name="T0" fmla="*/ 0 w 29"/>
              <a:gd name="T1" fmla="*/ 2147483647 h 44"/>
              <a:gd name="T2" fmla="*/ 0 w 29"/>
              <a:gd name="T3" fmla="*/ 2147483647 h 44"/>
              <a:gd name="T4" fmla="*/ 2147483647 w 29"/>
              <a:gd name="T5" fmla="*/ 2147483647 h 44"/>
              <a:gd name="T6" fmla="*/ 2147483647 w 29"/>
              <a:gd name="T7" fmla="*/ 2147483647 h 44"/>
              <a:gd name="T8" fmla="*/ 2147483647 w 29"/>
              <a:gd name="T9" fmla="*/ 2147483647 h 44"/>
              <a:gd name="T10" fmla="*/ 2147483647 w 29"/>
              <a:gd name="T11" fmla="*/ 2147483647 h 44"/>
              <a:gd name="T12" fmla="*/ 2147483647 w 29"/>
              <a:gd name="T13" fmla="*/ 2147483647 h 44"/>
              <a:gd name="T14" fmla="*/ 2147483647 w 29"/>
              <a:gd name="T15" fmla="*/ 2147483647 h 44"/>
              <a:gd name="T16" fmla="*/ 2147483647 w 29"/>
              <a:gd name="T17" fmla="*/ 2147483647 h 44"/>
              <a:gd name="T18" fmla="*/ 2147483647 w 29"/>
              <a:gd name="T19" fmla="*/ 2147483647 h 44"/>
              <a:gd name="T20" fmla="*/ 2147483647 w 29"/>
              <a:gd name="T21" fmla="*/ 2147483647 h 44"/>
              <a:gd name="T22" fmla="*/ 2147483647 w 29"/>
              <a:gd name="T23" fmla="*/ 0 h 4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9"/>
              <a:gd name="T37" fmla="*/ 0 h 44"/>
              <a:gd name="T38" fmla="*/ 29 w 29"/>
              <a:gd name="T39" fmla="*/ 44 h 4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9" h="44">
                <a:moveTo>
                  <a:pt x="0" y="44"/>
                </a:moveTo>
                <a:lnTo>
                  <a:pt x="0" y="37"/>
                </a:lnTo>
                <a:lnTo>
                  <a:pt x="7" y="37"/>
                </a:lnTo>
                <a:lnTo>
                  <a:pt x="15" y="37"/>
                </a:lnTo>
                <a:lnTo>
                  <a:pt x="15" y="29"/>
                </a:lnTo>
                <a:lnTo>
                  <a:pt x="22" y="29"/>
                </a:lnTo>
                <a:lnTo>
                  <a:pt x="22" y="22"/>
                </a:lnTo>
                <a:lnTo>
                  <a:pt x="29" y="22"/>
                </a:lnTo>
                <a:lnTo>
                  <a:pt x="29" y="15"/>
                </a:lnTo>
                <a:lnTo>
                  <a:pt x="22" y="15"/>
                </a:lnTo>
                <a:lnTo>
                  <a:pt x="22" y="7"/>
                </a:lnTo>
                <a:lnTo>
                  <a:pt x="22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2" name="Freeform 84"/>
          <p:cNvSpPr>
            <a:spLocks/>
          </p:cNvSpPr>
          <p:nvPr/>
        </p:nvSpPr>
        <p:spPr bwMode="auto">
          <a:xfrm rot="-77573">
            <a:off x="5256213" y="2149476"/>
            <a:ext cx="11112" cy="34925"/>
          </a:xfrm>
          <a:custGeom>
            <a:avLst/>
            <a:gdLst>
              <a:gd name="T0" fmla="*/ 2147483647 w 7"/>
              <a:gd name="T1" fmla="*/ 2147483647 h 22"/>
              <a:gd name="T2" fmla="*/ 0 w 7"/>
              <a:gd name="T3" fmla="*/ 2147483647 h 22"/>
              <a:gd name="T4" fmla="*/ 0 w 7"/>
              <a:gd name="T5" fmla="*/ 2147483647 h 22"/>
              <a:gd name="T6" fmla="*/ 0 w 7"/>
              <a:gd name="T7" fmla="*/ 2147483647 h 22"/>
              <a:gd name="T8" fmla="*/ 0 w 7"/>
              <a:gd name="T9" fmla="*/ 0 h 22"/>
              <a:gd name="T10" fmla="*/ 2147483647 w 7"/>
              <a:gd name="T11" fmla="*/ 2147483647 h 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"/>
              <a:gd name="T19" fmla="*/ 0 h 22"/>
              <a:gd name="T20" fmla="*/ 7 w 7"/>
              <a:gd name="T21" fmla="*/ 22 h 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" h="22">
                <a:moveTo>
                  <a:pt x="7" y="22"/>
                </a:moveTo>
                <a:lnTo>
                  <a:pt x="0" y="22"/>
                </a:lnTo>
                <a:lnTo>
                  <a:pt x="0" y="14"/>
                </a:lnTo>
                <a:lnTo>
                  <a:pt x="0" y="7"/>
                </a:lnTo>
                <a:lnTo>
                  <a:pt x="0" y="0"/>
                </a:lnTo>
                <a:lnTo>
                  <a:pt x="7" y="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3" name="Freeform 85"/>
          <p:cNvSpPr>
            <a:spLocks/>
          </p:cNvSpPr>
          <p:nvPr/>
        </p:nvSpPr>
        <p:spPr bwMode="auto">
          <a:xfrm rot="-77573">
            <a:off x="5256213" y="2184401"/>
            <a:ext cx="11112" cy="22225"/>
          </a:xfrm>
          <a:custGeom>
            <a:avLst/>
            <a:gdLst>
              <a:gd name="T0" fmla="*/ 2147483647 w 7"/>
              <a:gd name="T1" fmla="*/ 0 h 14"/>
              <a:gd name="T2" fmla="*/ 0 w 7"/>
              <a:gd name="T3" fmla="*/ 0 h 14"/>
              <a:gd name="T4" fmla="*/ 0 w 7"/>
              <a:gd name="T5" fmla="*/ 2147483647 h 14"/>
              <a:gd name="T6" fmla="*/ 0 w 7"/>
              <a:gd name="T7" fmla="*/ 2147483647 h 14"/>
              <a:gd name="T8" fmla="*/ 0 60000 65536"/>
              <a:gd name="T9" fmla="*/ 0 60000 65536"/>
              <a:gd name="T10" fmla="*/ 0 60000 65536"/>
              <a:gd name="T11" fmla="*/ 0 60000 65536"/>
              <a:gd name="T12" fmla="*/ 0 w 7"/>
              <a:gd name="T13" fmla="*/ 0 h 14"/>
              <a:gd name="T14" fmla="*/ 7 w 7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" h="14">
                <a:moveTo>
                  <a:pt x="7" y="0"/>
                </a:moveTo>
                <a:lnTo>
                  <a:pt x="0" y="0"/>
                </a:lnTo>
                <a:lnTo>
                  <a:pt x="0" y="7"/>
                </a:lnTo>
                <a:lnTo>
                  <a:pt x="0" y="14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4" name="Freeform 86"/>
          <p:cNvSpPr>
            <a:spLocks/>
          </p:cNvSpPr>
          <p:nvPr/>
        </p:nvSpPr>
        <p:spPr bwMode="auto">
          <a:xfrm rot="-77573">
            <a:off x="5257800" y="2206626"/>
            <a:ext cx="1588" cy="23813"/>
          </a:xfrm>
          <a:custGeom>
            <a:avLst/>
            <a:gdLst>
              <a:gd name="T0" fmla="*/ 0 w 1588"/>
              <a:gd name="T1" fmla="*/ 0 h 15"/>
              <a:gd name="T2" fmla="*/ 0 w 1588"/>
              <a:gd name="T3" fmla="*/ 2147483647 h 15"/>
              <a:gd name="T4" fmla="*/ 0 w 1588"/>
              <a:gd name="T5" fmla="*/ 2147483647 h 15"/>
              <a:gd name="T6" fmla="*/ 0 60000 65536"/>
              <a:gd name="T7" fmla="*/ 0 60000 65536"/>
              <a:gd name="T8" fmla="*/ 0 60000 65536"/>
              <a:gd name="T9" fmla="*/ 0 w 1588"/>
              <a:gd name="T10" fmla="*/ 0 h 15"/>
              <a:gd name="T11" fmla="*/ 1588 w 1588"/>
              <a:gd name="T12" fmla="*/ 15 h 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15">
                <a:moveTo>
                  <a:pt x="0" y="0"/>
                </a:moveTo>
                <a:lnTo>
                  <a:pt x="0" y="8"/>
                </a:lnTo>
                <a:lnTo>
                  <a:pt x="0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5" name="Freeform 87"/>
          <p:cNvSpPr>
            <a:spLocks/>
          </p:cNvSpPr>
          <p:nvPr/>
        </p:nvSpPr>
        <p:spPr bwMode="auto">
          <a:xfrm rot="-77573">
            <a:off x="5257801" y="2230439"/>
            <a:ext cx="11113" cy="34925"/>
          </a:xfrm>
          <a:custGeom>
            <a:avLst/>
            <a:gdLst>
              <a:gd name="T0" fmla="*/ 0 w 7"/>
              <a:gd name="T1" fmla="*/ 0 h 22"/>
              <a:gd name="T2" fmla="*/ 0 w 7"/>
              <a:gd name="T3" fmla="*/ 2147483647 h 22"/>
              <a:gd name="T4" fmla="*/ 0 w 7"/>
              <a:gd name="T5" fmla="*/ 2147483647 h 22"/>
              <a:gd name="T6" fmla="*/ 0 w 7"/>
              <a:gd name="T7" fmla="*/ 2147483647 h 22"/>
              <a:gd name="T8" fmla="*/ 2147483647 w 7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"/>
              <a:gd name="T16" fmla="*/ 0 h 22"/>
              <a:gd name="T17" fmla="*/ 7 w 7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" h="22">
                <a:moveTo>
                  <a:pt x="0" y="0"/>
                </a:moveTo>
                <a:lnTo>
                  <a:pt x="0" y="7"/>
                </a:lnTo>
                <a:lnTo>
                  <a:pt x="0" y="15"/>
                </a:lnTo>
                <a:lnTo>
                  <a:pt x="0" y="22"/>
                </a:lnTo>
                <a:lnTo>
                  <a:pt x="7" y="2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6" name="Freeform 88"/>
          <p:cNvSpPr>
            <a:spLocks/>
          </p:cNvSpPr>
          <p:nvPr/>
        </p:nvSpPr>
        <p:spPr bwMode="auto">
          <a:xfrm rot="-77573">
            <a:off x="5248276" y="2265364"/>
            <a:ext cx="22225" cy="58737"/>
          </a:xfrm>
          <a:custGeom>
            <a:avLst/>
            <a:gdLst>
              <a:gd name="T0" fmla="*/ 2147483647 w 14"/>
              <a:gd name="T1" fmla="*/ 0 h 37"/>
              <a:gd name="T2" fmla="*/ 2147483647 w 14"/>
              <a:gd name="T3" fmla="*/ 2147483647 h 37"/>
              <a:gd name="T4" fmla="*/ 2147483647 w 14"/>
              <a:gd name="T5" fmla="*/ 2147483647 h 37"/>
              <a:gd name="T6" fmla="*/ 2147483647 w 14"/>
              <a:gd name="T7" fmla="*/ 2147483647 h 37"/>
              <a:gd name="T8" fmla="*/ 2147483647 w 14"/>
              <a:gd name="T9" fmla="*/ 2147483647 h 37"/>
              <a:gd name="T10" fmla="*/ 2147483647 w 14"/>
              <a:gd name="T11" fmla="*/ 2147483647 h 37"/>
              <a:gd name="T12" fmla="*/ 0 w 14"/>
              <a:gd name="T13" fmla="*/ 2147483647 h 37"/>
              <a:gd name="T14" fmla="*/ 0 w 14"/>
              <a:gd name="T15" fmla="*/ 2147483647 h 3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"/>
              <a:gd name="T25" fmla="*/ 0 h 37"/>
              <a:gd name="T26" fmla="*/ 14 w 14"/>
              <a:gd name="T27" fmla="*/ 37 h 3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" h="37">
                <a:moveTo>
                  <a:pt x="14" y="0"/>
                </a:moveTo>
                <a:lnTo>
                  <a:pt x="14" y="7"/>
                </a:lnTo>
                <a:lnTo>
                  <a:pt x="14" y="15"/>
                </a:lnTo>
                <a:lnTo>
                  <a:pt x="7" y="15"/>
                </a:lnTo>
                <a:lnTo>
                  <a:pt x="7" y="22"/>
                </a:lnTo>
                <a:lnTo>
                  <a:pt x="7" y="30"/>
                </a:lnTo>
                <a:lnTo>
                  <a:pt x="0" y="30"/>
                </a:lnTo>
                <a:lnTo>
                  <a:pt x="0" y="37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7" name="Freeform 89"/>
          <p:cNvSpPr>
            <a:spLocks/>
          </p:cNvSpPr>
          <p:nvPr/>
        </p:nvSpPr>
        <p:spPr bwMode="auto">
          <a:xfrm rot="-77573">
            <a:off x="5248276" y="2325689"/>
            <a:ext cx="11113" cy="46037"/>
          </a:xfrm>
          <a:custGeom>
            <a:avLst/>
            <a:gdLst>
              <a:gd name="T0" fmla="*/ 0 w 7"/>
              <a:gd name="T1" fmla="*/ 0 h 29"/>
              <a:gd name="T2" fmla="*/ 0 w 7"/>
              <a:gd name="T3" fmla="*/ 2147483647 h 29"/>
              <a:gd name="T4" fmla="*/ 0 w 7"/>
              <a:gd name="T5" fmla="*/ 2147483647 h 29"/>
              <a:gd name="T6" fmla="*/ 0 w 7"/>
              <a:gd name="T7" fmla="*/ 2147483647 h 29"/>
              <a:gd name="T8" fmla="*/ 2147483647 w 7"/>
              <a:gd name="T9" fmla="*/ 2147483647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"/>
              <a:gd name="T16" fmla="*/ 0 h 29"/>
              <a:gd name="T17" fmla="*/ 7 w 7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" h="29">
                <a:moveTo>
                  <a:pt x="0" y="0"/>
                </a:moveTo>
                <a:lnTo>
                  <a:pt x="0" y="7"/>
                </a:lnTo>
                <a:lnTo>
                  <a:pt x="0" y="15"/>
                </a:lnTo>
                <a:lnTo>
                  <a:pt x="0" y="22"/>
                </a:lnTo>
                <a:lnTo>
                  <a:pt x="7" y="2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8" name="Freeform 90"/>
          <p:cNvSpPr>
            <a:spLocks/>
          </p:cNvSpPr>
          <p:nvPr/>
        </p:nvSpPr>
        <p:spPr bwMode="auto">
          <a:xfrm rot="-77573">
            <a:off x="5054600" y="2444750"/>
            <a:ext cx="12700" cy="12700"/>
          </a:xfrm>
          <a:custGeom>
            <a:avLst/>
            <a:gdLst>
              <a:gd name="T0" fmla="*/ 2147483647 w 8"/>
              <a:gd name="T1" fmla="*/ 0 h 8"/>
              <a:gd name="T2" fmla="*/ 0 w 8"/>
              <a:gd name="T3" fmla="*/ 0 h 8"/>
              <a:gd name="T4" fmla="*/ 0 w 8"/>
              <a:gd name="T5" fmla="*/ 2147483647 h 8"/>
              <a:gd name="T6" fmla="*/ 0 60000 65536"/>
              <a:gd name="T7" fmla="*/ 0 60000 65536"/>
              <a:gd name="T8" fmla="*/ 0 60000 65536"/>
              <a:gd name="T9" fmla="*/ 0 w 8"/>
              <a:gd name="T10" fmla="*/ 0 h 8"/>
              <a:gd name="T11" fmla="*/ 8 w 8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8">
                <a:moveTo>
                  <a:pt x="8" y="0"/>
                </a:moveTo>
                <a:lnTo>
                  <a:pt x="0" y="0"/>
                </a:lnTo>
                <a:lnTo>
                  <a:pt x="0" y="8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9" name="Freeform 91"/>
          <p:cNvSpPr>
            <a:spLocks/>
          </p:cNvSpPr>
          <p:nvPr/>
        </p:nvSpPr>
        <p:spPr bwMode="auto">
          <a:xfrm rot="-77573">
            <a:off x="5191125" y="2371725"/>
            <a:ext cx="69850" cy="82550"/>
          </a:xfrm>
          <a:custGeom>
            <a:avLst/>
            <a:gdLst>
              <a:gd name="T0" fmla="*/ 2147483647 w 44"/>
              <a:gd name="T1" fmla="*/ 0 h 52"/>
              <a:gd name="T2" fmla="*/ 2147483647 w 44"/>
              <a:gd name="T3" fmla="*/ 2147483647 h 52"/>
              <a:gd name="T4" fmla="*/ 2147483647 w 44"/>
              <a:gd name="T5" fmla="*/ 2147483647 h 52"/>
              <a:gd name="T6" fmla="*/ 2147483647 w 44"/>
              <a:gd name="T7" fmla="*/ 2147483647 h 52"/>
              <a:gd name="T8" fmla="*/ 2147483647 w 44"/>
              <a:gd name="T9" fmla="*/ 2147483647 h 52"/>
              <a:gd name="T10" fmla="*/ 2147483647 w 44"/>
              <a:gd name="T11" fmla="*/ 2147483647 h 52"/>
              <a:gd name="T12" fmla="*/ 2147483647 w 44"/>
              <a:gd name="T13" fmla="*/ 2147483647 h 52"/>
              <a:gd name="T14" fmla="*/ 2147483647 w 44"/>
              <a:gd name="T15" fmla="*/ 2147483647 h 52"/>
              <a:gd name="T16" fmla="*/ 2147483647 w 44"/>
              <a:gd name="T17" fmla="*/ 2147483647 h 52"/>
              <a:gd name="T18" fmla="*/ 2147483647 w 44"/>
              <a:gd name="T19" fmla="*/ 2147483647 h 52"/>
              <a:gd name="T20" fmla="*/ 2147483647 w 44"/>
              <a:gd name="T21" fmla="*/ 2147483647 h 52"/>
              <a:gd name="T22" fmla="*/ 2147483647 w 44"/>
              <a:gd name="T23" fmla="*/ 2147483647 h 52"/>
              <a:gd name="T24" fmla="*/ 0 w 44"/>
              <a:gd name="T25" fmla="*/ 2147483647 h 52"/>
              <a:gd name="T26" fmla="*/ 0 w 44"/>
              <a:gd name="T27" fmla="*/ 2147483647 h 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4"/>
              <a:gd name="T43" fmla="*/ 0 h 52"/>
              <a:gd name="T44" fmla="*/ 44 w 44"/>
              <a:gd name="T45" fmla="*/ 52 h 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4" h="52">
                <a:moveTo>
                  <a:pt x="44" y="0"/>
                </a:moveTo>
                <a:lnTo>
                  <a:pt x="44" y="8"/>
                </a:lnTo>
                <a:lnTo>
                  <a:pt x="37" y="8"/>
                </a:lnTo>
                <a:lnTo>
                  <a:pt x="37" y="15"/>
                </a:lnTo>
                <a:lnTo>
                  <a:pt x="29" y="15"/>
                </a:lnTo>
                <a:lnTo>
                  <a:pt x="22" y="15"/>
                </a:lnTo>
                <a:lnTo>
                  <a:pt x="22" y="22"/>
                </a:lnTo>
                <a:lnTo>
                  <a:pt x="22" y="30"/>
                </a:lnTo>
                <a:lnTo>
                  <a:pt x="15" y="30"/>
                </a:lnTo>
                <a:lnTo>
                  <a:pt x="15" y="37"/>
                </a:lnTo>
                <a:lnTo>
                  <a:pt x="15" y="44"/>
                </a:lnTo>
                <a:lnTo>
                  <a:pt x="8" y="44"/>
                </a:lnTo>
                <a:lnTo>
                  <a:pt x="0" y="44"/>
                </a:lnTo>
                <a:lnTo>
                  <a:pt x="0" y="52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0" name="Freeform 92"/>
          <p:cNvSpPr>
            <a:spLocks/>
          </p:cNvSpPr>
          <p:nvPr/>
        </p:nvSpPr>
        <p:spPr bwMode="auto">
          <a:xfrm rot="-77573">
            <a:off x="5067301" y="2444751"/>
            <a:ext cx="22225" cy="23813"/>
          </a:xfrm>
          <a:custGeom>
            <a:avLst/>
            <a:gdLst>
              <a:gd name="T0" fmla="*/ 2147483647 w 14"/>
              <a:gd name="T1" fmla="*/ 2147483647 h 15"/>
              <a:gd name="T2" fmla="*/ 2147483647 w 14"/>
              <a:gd name="T3" fmla="*/ 2147483647 h 15"/>
              <a:gd name="T4" fmla="*/ 2147483647 w 14"/>
              <a:gd name="T5" fmla="*/ 2147483647 h 15"/>
              <a:gd name="T6" fmla="*/ 0 w 14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5"/>
              <a:gd name="T14" fmla="*/ 14 w 14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5">
                <a:moveTo>
                  <a:pt x="14" y="15"/>
                </a:moveTo>
                <a:lnTo>
                  <a:pt x="14" y="8"/>
                </a:lnTo>
                <a:lnTo>
                  <a:pt x="7" y="8"/>
                </a:lnTo>
                <a:lnTo>
                  <a:pt x="0" y="0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1" name="Freeform 93"/>
          <p:cNvSpPr>
            <a:spLocks/>
          </p:cNvSpPr>
          <p:nvPr/>
        </p:nvSpPr>
        <p:spPr bwMode="auto">
          <a:xfrm rot="-77573">
            <a:off x="5089525" y="2443163"/>
            <a:ext cx="103188" cy="23812"/>
          </a:xfrm>
          <a:custGeom>
            <a:avLst/>
            <a:gdLst>
              <a:gd name="T0" fmla="*/ 2147483647 w 65"/>
              <a:gd name="T1" fmla="*/ 2147483647 h 15"/>
              <a:gd name="T2" fmla="*/ 2147483647 w 65"/>
              <a:gd name="T3" fmla="*/ 2147483647 h 15"/>
              <a:gd name="T4" fmla="*/ 2147483647 w 65"/>
              <a:gd name="T5" fmla="*/ 2147483647 h 15"/>
              <a:gd name="T6" fmla="*/ 2147483647 w 65"/>
              <a:gd name="T7" fmla="*/ 0 h 15"/>
              <a:gd name="T8" fmla="*/ 2147483647 w 65"/>
              <a:gd name="T9" fmla="*/ 0 h 15"/>
              <a:gd name="T10" fmla="*/ 2147483647 w 65"/>
              <a:gd name="T11" fmla="*/ 0 h 15"/>
              <a:gd name="T12" fmla="*/ 2147483647 w 65"/>
              <a:gd name="T13" fmla="*/ 0 h 15"/>
              <a:gd name="T14" fmla="*/ 2147483647 w 65"/>
              <a:gd name="T15" fmla="*/ 2147483647 h 15"/>
              <a:gd name="T16" fmla="*/ 2147483647 w 65"/>
              <a:gd name="T17" fmla="*/ 2147483647 h 15"/>
              <a:gd name="T18" fmla="*/ 2147483647 w 65"/>
              <a:gd name="T19" fmla="*/ 2147483647 h 15"/>
              <a:gd name="T20" fmla="*/ 2147483647 w 65"/>
              <a:gd name="T21" fmla="*/ 2147483647 h 15"/>
              <a:gd name="T22" fmla="*/ 2147483647 w 65"/>
              <a:gd name="T23" fmla="*/ 2147483647 h 15"/>
              <a:gd name="T24" fmla="*/ 2147483647 w 65"/>
              <a:gd name="T25" fmla="*/ 2147483647 h 15"/>
              <a:gd name="T26" fmla="*/ 2147483647 w 65"/>
              <a:gd name="T27" fmla="*/ 2147483647 h 15"/>
              <a:gd name="T28" fmla="*/ 0 w 65"/>
              <a:gd name="T29" fmla="*/ 2147483647 h 1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5"/>
              <a:gd name="T46" fmla="*/ 0 h 15"/>
              <a:gd name="T47" fmla="*/ 65 w 65"/>
              <a:gd name="T48" fmla="*/ 15 h 1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5" h="15">
                <a:moveTo>
                  <a:pt x="65" y="8"/>
                </a:moveTo>
                <a:lnTo>
                  <a:pt x="58" y="8"/>
                </a:lnTo>
                <a:lnTo>
                  <a:pt x="51" y="8"/>
                </a:lnTo>
                <a:lnTo>
                  <a:pt x="51" y="0"/>
                </a:lnTo>
                <a:lnTo>
                  <a:pt x="44" y="0"/>
                </a:lnTo>
                <a:lnTo>
                  <a:pt x="36" y="0"/>
                </a:lnTo>
                <a:lnTo>
                  <a:pt x="29" y="0"/>
                </a:lnTo>
                <a:lnTo>
                  <a:pt x="29" y="8"/>
                </a:lnTo>
                <a:lnTo>
                  <a:pt x="22" y="8"/>
                </a:lnTo>
                <a:lnTo>
                  <a:pt x="22" y="15"/>
                </a:lnTo>
                <a:lnTo>
                  <a:pt x="15" y="15"/>
                </a:lnTo>
                <a:lnTo>
                  <a:pt x="7" y="15"/>
                </a:lnTo>
                <a:lnTo>
                  <a:pt x="7" y="8"/>
                </a:lnTo>
                <a:lnTo>
                  <a:pt x="7" y="15"/>
                </a:lnTo>
                <a:lnTo>
                  <a:pt x="0" y="15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2" name="Freeform 94"/>
          <p:cNvSpPr>
            <a:spLocks/>
          </p:cNvSpPr>
          <p:nvPr/>
        </p:nvSpPr>
        <p:spPr bwMode="auto">
          <a:xfrm rot="-77573">
            <a:off x="5022850" y="2459039"/>
            <a:ext cx="46038" cy="115887"/>
          </a:xfrm>
          <a:custGeom>
            <a:avLst/>
            <a:gdLst>
              <a:gd name="T0" fmla="*/ 2147483647 w 29"/>
              <a:gd name="T1" fmla="*/ 0 h 73"/>
              <a:gd name="T2" fmla="*/ 2147483647 w 29"/>
              <a:gd name="T3" fmla="*/ 2147483647 h 73"/>
              <a:gd name="T4" fmla="*/ 2147483647 w 29"/>
              <a:gd name="T5" fmla="*/ 2147483647 h 73"/>
              <a:gd name="T6" fmla="*/ 2147483647 w 29"/>
              <a:gd name="T7" fmla="*/ 2147483647 h 73"/>
              <a:gd name="T8" fmla="*/ 2147483647 w 29"/>
              <a:gd name="T9" fmla="*/ 2147483647 h 73"/>
              <a:gd name="T10" fmla="*/ 2147483647 w 29"/>
              <a:gd name="T11" fmla="*/ 2147483647 h 73"/>
              <a:gd name="T12" fmla="*/ 2147483647 w 29"/>
              <a:gd name="T13" fmla="*/ 2147483647 h 73"/>
              <a:gd name="T14" fmla="*/ 2147483647 w 29"/>
              <a:gd name="T15" fmla="*/ 2147483647 h 73"/>
              <a:gd name="T16" fmla="*/ 2147483647 w 29"/>
              <a:gd name="T17" fmla="*/ 2147483647 h 73"/>
              <a:gd name="T18" fmla="*/ 2147483647 w 29"/>
              <a:gd name="T19" fmla="*/ 2147483647 h 73"/>
              <a:gd name="T20" fmla="*/ 2147483647 w 29"/>
              <a:gd name="T21" fmla="*/ 2147483647 h 73"/>
              <a:gd name="T22" fmla="*/ 2147483647 w 29"/>
              <a:gd name="T23" fmla="*/ 2147483647 h 73"/>
              <a:gd name="T24" fmla="*/ 2147483647 w 29"/>
              <a:gd name="T25" fmla="*/ 2147483647 h 73"/>
              <a:gd name="T26" fmla="*/ 2147483647 w 29"/>
              <a:gd name="T27" fmla="*/ 2147483647 h 73"/>
              <a:gd name="T28" fmla="*/ 0 w 29"/>
              <a:gd name="T29" fmla="*/ 2147483647 h 73"/>
              <a:gd name="T30" fmla="*/ 0 w 29"/>
              <a:gd name="T31" fmla="*/ 2147483647 h 7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9"/>
              <a:gd name="T49" fmla="*/ 0 h 73"/>
              <a:gd name="T50" fmla="*/ 29 w 29"/>
              <a:gd name="T51" fmla="*/ 73 h 7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9" h="73">
                <a:moveTo>
                  <a:pt x="21" y="0"/>
                </a:moveTo>
                <a:lnTo>
                  <a:pt x="21" y="7"/>
                </a:lnTo>
                <a:lnTo>
                  <a:pt x="21" y="14"/>
                </a:lnTo>
                <a:lnTo>
                  <a:pt x="21" y="22"/>
                </a:lnTo>
                <a:lnTo>
                  <a:pt x="29" y="22"/>
                </a:lnTo>
                <a:lnTo>
                  <a:pt x="29" y="29"/>
                </a:lnTo>
                <a:lnTo>
                  <a:pt x="21" y="36"/>
                </a:lnTo>
                <a:lnTo>
                  <a:pt x="29" y="36"/>
                </a:lnTo>
                <a:lnTo>
                  <a:pt x="29" y="44"/>
                </a:lnTo>
                <a:lnTo>
                  <a:pt x="21" y="44"/>
                </a:lnTo>
                <a:lnTo>
                  <a:pt x="21" y="51"/>
                </a:lnTo>
                <a:lnTo>
                  <a:pt x="14" y="51"/>
                </a:lnTo>
                <a:lnTo>
                  <a:pt x="7" y="58"/>
                </a:lnTo>
                <a:lnTo>
                  <a:pt x="7" y="66"/>
                </a:lnTo>
                <a:lnTo>
                  <a:pt x="0" y="66"/>
                </a:lnTo>
                <a:lnTo>
                  <a:pt x="0" y="73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3" name="Line 95"/>
          <p:cNvSpPr>
            <a:spLocks noChangeShapeType="1"/>
          </p:cNvSpPr>
          <p:nvPr/>
        </p:nvSpPr>
        <p:spPr bwMode="auto">
          <a:xfrm rot="-77573">
            <a:off x="5024439" y="2574925"/>
            <a:ext cx="1587" cy="12700"/>
          </a:xfrm>
          <a:prstGeom prst="line">
            <a:avLst/>
          </a:pr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4" name="Freeform 96"/>
          <p:cNvSpPr>
            <a:spLocks/>
          </p:cNvSpPr>
          <p:nvPr/>
        </p:nvSpPr>
        <p:spPr bwMode="auto">
          <a:xfrm rot="-77573">
            <a:off x="5024439" y="2587626"/>
            <a:ext cx="1587" cy="22225"/>
          </a:xfrm>
          <a:custGeom>
            <a:avLst/>
            <a:gdLst>
              <a:gd name="T0" fmla="*/ 0 w 1587"/>
              <a:gd name="T1" fmla="*/ 0 h 14"/>
              <a:gd name="T2" fmla="*/ 0 w 1587"/>
              <a:gd name="T3" fmla="*/ 2147483647 h 14"/>
              <a:gd name="T4" fmla="*/ 0 w 1587"/>
              <a:gd name="T5" fmla="*/ 2147483647 h 14"/>
              <a:gd name="T6" fmla="*/ 0 60000 65536"/>
              <a:gd name="T7" fmla="*/ 0 60000 65536"/>
              <a:gd name="T8" fmla="*/ 0 60000 65536"/>
              <a:gd name="T9" fmla="*/ 0 w 1587"/>
              <a:gd name="T10" fmla="*/ 0 h 14"/>
              <a:gd name="T11" fmla="*/ 1587 w 1587"/>
              <a:gd name="T12" fmla="*/ 14 h 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14">
                <a:moveTo>
                  <a:pt x="0" y="0"/>
                </a:moveTo>
                <a:lnTo>
                  <a:pt x="0" y="7"/>
                </a:lnTo>
                <a:lnTo>
                  <a:pt x="0" y="14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5" name="Freeform 97"/>
          <p:cNvSpPr>
            <a:spLocks/>
          </p:cNvSpPr>
          <p:nvPr/>
        </p:nvSpPr>
        <p:spPr bwMode="auto">
          <a:xfrm rot="-77573">
            <a:off x="5013326" y="2608263"/>
            <a:ext cx="161925" cy="93662"/>
          </a:xfrm>
          <a:custGeom>
            <a:avLst/>
            <a:gdLst>
              <a:gd name="T0" fmla="*/ 2147483647 w 102"/>
              <a:gd name="T1" fmla="*/ 0 h 59"/>
              <a:gd name="T2" fmla="*/ 0 w 102"/>
              <a:gd name="T3" fmla="*/ 0 h 59"/>
              <a:gd name="T4" fmla="*/ 2147483647 w 102"/>
              <a:gd name="T5" fmla="*/ 2147483647 h 59"/>
              <a:gd name="T6" fmla="*/ 2147483647 w 102"/>
              <a:gd name="T7" fmla="*/ 2147483647 h 59"/>
              <a:gd name="T8" fmla="*/ 2147483647 w 102"/>
              <a:gd name="T9" fmla="*/ 2147483647 h 59"/>
              <a:gd name="T10" fmla="*/ 2147483647 w 102"/>
              <a:gd name="T11" fmla="*/ 2147483647 h 59"/>
              <a:gd name="T12" fmla="*/ 2147483647 w 102"/>
              <a:gd name="T13" fmla="*/ 2147483647 h 59"/>
              <a:gd name="T14" fmla="*/ 2147483647 w 102"/>
              <a:gd name="T15" fmla="*/ 2147483647 h 59"/>
              <a:gd name="T16" fmla="*/ 2147483647 w 102"/>
              <a:gd name="T17" fmla="*/ 2147483647 h 59"/>
              <a:gd name="T18" fmla="*/ 2147483647 w 102"/>
              <a:gd name="T19" fmla="*/ 2147483647 h 59"/>
              <a:gd name="T20" fmla="*/ 2147483647 w 102"/>
              <a:gd name="T21" fmla="*/ 2147483647 h 59"/>
              <a:gd name="T22" fmla="*/ 2147483647 w 102"/>
              <a:gd name="T23" fmla="*/ 2147483647 h 59"/>
              <a:gd name="T24" fmla="*/ 2147483647 w 102"/>
              <a:gd name="T25" fmla="*/ 2147483647 h 59"/>
              <a:gd name="T26" fmla="*/ 2147483647 w 102"/>
              <a:gd name="T27" fmla="*/ 2147483647 h 59"/>
              <a:gd name="T28" fmla="*/ 2147483647 w 102"/>
              <a:gd name="T29" fmla="*/ 2147483647 h 59"/>
              <a:gd name="T30" fmla="*/ 2147483647 w 102"/>
              <a:gd name="T31" fmla="*/ 2147483647 h 59"/>
              <a:gd name="T32" fmla="*/ 2147483647 w 102"/>
              <a:gd name="T33" fmla="*/ 2147483647 h 59"/>
              <a:gd name="T34" fmla="*/ 2147483647 w 102"/>
              <a:gd name="T35" fmla="*/ 2147483647 h 59"/>
              <a:gd name="T36" fmla="*/ 2147483647 w 102"/>
              <a:gd name="T37" fmla="*/ 2147483647 h 59"/>
              <a:gd name="T38" fmla="*/ 2147483647 w 102"/>
              <a:gd name="T39" fmla="*/ 2147483647 h 59"/>
              <a:gd name="T40" fmla="*/ 2147483647 w 102"/>
              <a:gd name="T41" fmla="*/ 2147483647 h 59"/>
              <a:gd name="T42" fmla="*/ 2147483647 w 102"/>
              <a:gd name="T43" fmla="*/ 2147483647 h 59"/>
              <a:gd name="T44" fmla="*/ 2147483647 w 102"/>
              <a:gd name="T45" fmla="*/ 2147483647 h 59"/>
              <a:gd name="T46" fmla="*/ 2147483647 w 102"/>
              <a:gd name="T47" fmla="*/ 2147483647 h 59"/>
              <a:gd name="T48" fmla="*/ 2147483647 w 102"/>
              <a:gd name="T49" fmla="*/ 2147483647 h 59"/>
              <a:gd name="T50" fmla="*/ 2147483647 w 102"/>
              <a:gd name="T51" fmla="*/ 2147483647 h 59"/>
              <a:gd name="T52" fmla="*/ 2147483647 w 102"/>
              <a:gd name="T53" fmla="*/ 2147483647 h 5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02"/>
              <a:gd name="T82" fmla="*/ 0 h 59"/>
              <a:gd name="T83" fmla="*/ 102 w 102"/>
              <a:gd name="T84" fmla="*/ 59 h 5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02" h="59">
                <a:moveTo>
                  <a:pt x="8" y="0"/>
                </a:moveTo>
                <a:lnTo>
                  <a:pt x="0" y="0"/>
                </a:lnTo>
                <a:lnTo>
                  <a:pt x="8" y="8"/>
                </a:lnTo>
                <a:lnTo>
                  <a:pt x="8" y="15"/>
                </a:lnTo>
                <a:lnTo>
                  <a:pt x="15" y="15"/>
                </a:lnTo>
                <a:lnTo>
                  <a:pt x="22" y="15"/>
                </a:lnTo>
                <a:lnTo>
                  <a:pt x="22" y="22"/>
                </a:lnTo>
                <a:lnTo>
                  <a:pt x="29" y="22"/>
                </a:lnTo>
                <a:lnTo>
                  <a:pt x="29" y="15"/>
                </a:lnTo>
                <a:lnTo>
                  <a:pt x="37" y="15"/>
                </a:lnTo>
                <a:lnTo>
                  <a:pt x="44" y="15"/>
                </a:lnTo>
                <a:lnTo>
                  <a:pt x="44" y="22"/>
                </a:lnTo>
                <a:lnTo>
                  <a:pt x="51" y="22"/>
                </a:lnTo>
                <a:lnTo>
                  <a:pt x="51" y="30"/>
                </a:lnTo>
                <a:lnTo>
                  <a:pt x="58" y="30"/>
                </a:lnTo>
                <a:lnTo>
                  <a:pt x="66" y="30"/>
                </a:lnTo>
                <a:lnTo>
                  <a:pt x="66" y="37"/>
                </a:lnTo>
                <a:lnTo>
                  <a:pt x="73" y="37"/>
                </a:lnTo>
                <a:lnTo>
                  <a:pt x="73" y="30"/>
                </a:lnTo>
                <a:lnTo>
                  <a:pt x="73" y="37"/>
                </a:lnTo>
                <a:lnTo>
                  <a:pt x="73" y="44"/>
                </a:lnTo>
                <a:lnTo>
                  <a:pt x="80" y="37"/>
                </a:lnTo>
                <a:lnTo>
                  <a:pt x="87" y="37"/>
                </a:lnTo>
                <a:lnTo>
                  <a:pt x="95" y="37"/>
                </a:lnTo>
                <a:lnTo>
                  <a:pt x="95" y="44"/>
                </a:lnTo>
                <a:lnTo>
                  <a:pt x="95" y="52"/>
                </a:lnTo>
                <a:lnTo>
                  <a:pt x="102" y="59"/>
                </a:lnTo>
              </a:path>
            </a:pathLst>
          </a:cu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6" name="Line 98"/>
          <p:cNvSpPr>
            <a:spLocks noChangeShapeType="1"/>
          </p:cNvSpPr>
          <p:nvPr/>
        </p:nvSpPr>
        <p:spPr bwMode="auto">
          <a:xfrm rot="-77573">
            <a:off x="5175250" y="2700338"/>
            <a:ext cx="1588" cy="11112"/>
          </a:xfrm>
          <a:prstGeom prst="line">
            <a:avLst/>
          </a:prstGeom>
          <a:noFill/>
          <a:ln w="46038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7" name="TextBox 120"/>
          <p:cNvSpPr txBox="1">
            <a:spLocks noChangeArrowheads="1"/>
          </p:cNvSpPr>
          <p:nvPr/>
        </p:nvSpPr>
        <p:spPr bwMode="auto">
          <a:xfrm>
            <a:off x="6477000" y="2057401"/>
            <a:ext cx="2133600" cy="64633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80% </a:t>
            </a:r>
            <a:r>
              <a:rPr lang="en-US" b="1" dirty="0">
                <a:solidFill>
                  <a:schemeClr val="bg1"/>
                </a:solidFill>
                <a:latin typeface="Arial Black" pitchFamily="34" charset="0"/>
              </a:rPr>
              <a:t>of the Population</a:t>
            </a:r>
          </a:p>
        </p:txBody>
      </p:sp>
      <p:sp>
        <p:nvSpPr>
          <p:cNvPr id="12388" name="TextBox 121"/>
          <p:cNvSpPr txBox="1">
            <a:spLocks noChangeArrowheads="1"/>
          </p:cNvSpPr>
          <p:nvPr/>
        </p:nvSpPr>
        <p:spPr bwMode="auto">
          <a:xfrm>
            <a:off x="1981200" y="1981201"/>
            <a:ext cx="2057400" cy="64633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 Black" pitchFamily="34" charset="0"/>
              </a:rPr>
              <a:t>80% of the</a:t>
            </a:r>
          </a:p>
          <a:p>
            <a:pPr algn="ctr"/>
            <a:r>
              <a:rPr lang="en-US" b="1">
                <a:solidFill>
                  <a:schemeClr val="bg1"/>
                </a:solidFill>
                <a:latin typeface="Arial Black" pitchFamily="34" charset="0"/>
              </a:rPr>
              <a:t> Water</a:t>
            </a:r>
          </a:p>
        </p:txBody>
      </p:sp>
      <p:cxnSp>
        <p:nvCxnSpPr>
          <p:cNvPr id="124" name="Straight Arrow Connector 123"/>
          <p:cNvCxnSpPr/>
          <p:nvPr/>
        </p:nvCxnSpPr>
        <p:spPr>
          <a:xfrm flipV="1">
            <a:off x="4010025" y="1296988"/>
            <a:ext cx="457200" cy="762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V="1">
            <a:off x="4010025" y="1449388"/>
            <a:ext cx="457200" cy="762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4114800" y="1600200"/>
            <a:ext cx="457200" cy="1588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flipV="1">
            <a:off x="4419600" y="1600200"/>
            <a:ext cx="457200" cy="1524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5000625" y="1982789"/>
            <a:ext cx="457200" cy="1587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>
            <a:off x="5076825" y="2135189"/>
            <a:ext cx="457200" cy="1587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4924425" y="2287589"/>
            <a:ext cx="457200" cy="1587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>
            <a:off x="5000625" y="2439989"/>
            <a:ext cx="457200" cy="1587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>
            <a:off x="4924425" y="2592389"/>
            <a:ext cx="457200" cy="1587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>
            <a:off x="4848225" y="2744789"/>
            <a:ext cx="457200" cy="1587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>
            <a:off x="4848225" y="2820988"/>
            <a:ext cx="457200" cy="762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rot="16200000" flipH="1">
            <a:off x="4543425" y="2973388"/>
            <a:ext cx="457200" cy="1524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 rot="16200000" flipH="1">
            <a:off x="4229100" y="3316288"/>
            <a:ext cx="304800" cy="2286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rot="16200000" flipH="1">
            <a:off x="4238625" y="3201988"/>
            <a:ext cx="381000" cy="762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>
            <a:off x="4543425" y="2897188"/>
            <a:ext cx="185738" cy="411162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rot="16200000" flipH="1">
            <a:off x="4314825" y="3049588"/>
            <a:ext cx="381000" cy="762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>
            <a:off x="4191000" y="4573588"/>
            <a:ext cx="381000" cy="2286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>
            <a:off x="3886200" y="4649788"/>
            <a:ext cx="457200" cy="3048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4038600" y="5640388"/>
            <a:ext cx="533400" cy="2286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V="1">
            <a:off x="3581400" y="5183188"/>
            <a:ext cx="457200" cy="3810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V="1">
            <a:off x="3810000" y="5411788"/>
            <a:ext cx="533400" cy="3048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V="1">
            <a:off x="3733800" y="5335588"/>
            <a:ext cx="457200" cy="3048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V="1">
            <a:off x="4038600" y="5487988"/>
            <a:ext cx="457200" cy="228600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Rectangle 203"/>
          <p:cNvSpPr/>
          <p:nvPr/>
        </p:nvSpPr>
        <p:spPr>
          <a:xfrm>
            <a:off x="8991600" y="762000"/>
            <a:ext cx="1524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Diversion</a:t>
            </a:r>
          </a:p>
        </p:txBody>
      </p:sp>
      <p:cxnSp>
        <p:nvCxnSpPr>
          <p:cNvPr id="202" name="Straight Arrow Connector 201"/>
          <p:cNvCxnSpPr/>
          <p:nvPr/>
        </p:nvCxnSpPr>
        <p:spPr>
          <a:xfrm>
            <a:off x="9525000" y="1293814"/>
            <a:ext cx="457200" cy="1587"/>
          </a:xfrm>
          <a:prstGeom prst="straightConnector1">
            <a:avLst/>
          </a:prstGeom>
          <a:ln w="31750"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14" name="TextBox 146"/>
          <p:cNvSpPr txBox="1">
            <a:spLocks noChangeArrowheads="1"/>
          </p:cNvSpPr>
          <p:nvPr/>
        </p:nvSpPr>
        <p:spPr bwMode="auto">
          <a:xfrm>
            <a:off x="1981200" y="6183313"/>
            <a:ext cx="19543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Continental Divide</a:t>
            </a:r>
          </a:p>
        </p:txBody>
      </p:sp>
      <p:cxnSp>
        <p:nvCxnSpPr>
          <p:cNvPr id="148" name="Straight Arrow Connector 147"/>
          <p:cNvCxnSpPr/>
          <p:nvPr/>
        </p:nvCxnSpPr>
        <p:spPr>
          <a:xfrm flipV="1">
            <a:off x="3886200" y="6096000"/>
            <a:ext cx="381000" cy="762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389753" y="6667182"/>
            <a:ext cx="591219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ea typeface="ヒラギノ角ゴ Pro W3" charset="-128"/>
              </a:rPr>
              <a:t>U.S. Department of Agriculture Natural Resources Conservation Service Made in cooperation with Oregon State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241737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Drivers for Reuse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9CBC4-46B4-A446-9DFC-B1ECE730231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8980" y="1306802"/>
            <a:ext cx="10860584" cy="5412998"/>
          </a:xfrm>
        </p:spPr>
      </p:pic>
      <p:sp>
        <p:nvSpPr>
          <p:cNvPr id="7" name="TextBox 6"/>
          <p:cNvSpPr txBox="1"/>
          <p:nvPr/>
        </p:nvSpPr>
        <p:spPr>
          <a:xfrm>
            <a:off x="9845963" y="6652096"/>
            <a:ext cx="1998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Western Resource Advocates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084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Demand with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830" y="1417638"/>
            <a:ext cx="6685534" cy="5007833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Non-potable (purple pipe)</a:t>
            </a:r>
          </a:p>
          <a:p>
            <a:pPr lvl="1"/>
            <a:r>
              <a:rPr lang="en-US" sz="2600" dirty="0" smtClean="0"/>
              <a:t>Requires dual infrastructure</a:t>
            </a:r>
          </a:p>
          <a:p>
            <a:pPr lvl="1"/>
            <a:r>
              <a:rPr lang="en-US" sz="2600" dirty="0"/>
              <a:t>Lots of evaporation</a:t>
            </a:r>
          </a:p>
          <a:p>
            <a:pPr lvl="1"/>
            <a:r>
              <a:rPr lang="en-US" sz="2600" dirty="0" smtClean="0"/>
              <a:t>Regulations increasingly difficult</a:t>
            </a:r>
          </a:p>
          <a:p>
            <a:r>
              <a:rPr lang="en-US" sz="3200" dirty="0" smtClean="0"/>
              <a:t>Potable Reuse (drinking water)</a:t>
            </a:r>
          </a:p>
          <a:p>
            <a:pPr lvl="1"/>
            <a:r>
              <a:rPr lang="en-US" sz="2600" dirty="0" smtClean="0"/>
              <a:t>Uses existing potable infrastructure</a:t>
            </a:r>
          </a:p>
          <a:p>
            <a:pPr lvl="1"/>
            <a:r>
              <a:rPr lang="en-US" sz="2600" dirty="0"/>
              <a:t>Maximizes the reusable </a:t>
            </a:r>
            <a:r>
              <a:rPr lang="en-US" sz="2600" dirty="0" smtClean="0"/>
              <a:t>supply</a:t>
            </a:r>
          </a:p>
          <a:p>
            <a:pPr lvl="1"/>
            <a:r>
              <a:rPr lang="en-US" sz="2600" dirty="0" smtClean="0"/>
              <a:t>Minimizes discharges to environment</a:t>
            </a:r>
            <a:endParaRPr lang="en-US" sz="2600" dirty="0"/>
          </a:p>
          <a:p>
            <a:pPr lvl="1"/>
            <a:r>
              <a:rPr lang="en-US" sz="2600" dirty="0" smtClean="0"/>
              <a:t>Treatment </a:t>
            </a:r>
            <a:r>
              <a:rPr lang="en-US" sz="2600" dirty="0"/>
              <a:t>already developed and being used in TX, </a:t>
            </a:r>
            <a:r>
              <a:rPr lang="en-US" sz="2600" dirty="0" smtClean="0"/>
              <a:t>CA</a:t>
            </a:r>
          </a:p>
          <a:p>
            <a:pPr lvl="1"/>
            <a:r>
              <a:rPr lang="en-US" sz="2600" dirty="0" smtClean="0"/>
              <a:t>Perfect for drought conditions</a:t>
            </a:r>
            <a:endParaRPr lang="en-US" sz="2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9CBC4-46B4-A446-9DFC-B1ECE730231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84070" y="3921553"/>
            <a:ext cx="2576657" cy="19989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84070" y="1288184"/>
            <a:ext cx="2576657" cy="206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87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</a:t>
            </a:r>
            <a:r>
              <a:rPr lang="en-US" dirty="0" smtClean="0"/>
              <a:t>Cycle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 smtClean="0"/>
              <a:t>Water becomes wastewater with the addition of:</a:t>
            </a:r>
          </a:p>
          <a:p>
            <a:pPr lvl="2"/>
            <a:r>
              <a:rPr lang="en-US" sz="2200" dirty="0"/>
              <a:t>Nutrients – sanitary waste</a:t>
            </a:r>
          </a:p>
          <a:p>
            <a:pPr lvl="2"/>
            <a:r>
              <a:rPr lang="en-US" sz="2200" dirty="0" smtClean="0"/>
              <a:t>Salts – laundry detergents, water softeners</a:t>
            </a:r>
          </a:p>
          <a:p>
            <a:pPr lvl="2"/>
            <a:r>
              <a:rPr lang="en-US" sz="2200" dirty="0" smtClean="0"/>
              <a:t>Metals – piping, industrial processes</a:t>
            </a:r>
          </a:p>
          <a:p>
            <a:pPr lvl="1"/>
            <a:r>
              <a:rPr lang="en-US" sz="2400" dirty="0" smtClean="0"/>
              <a:t>Utilities across the country are moving towards potable reuse</a:t>
            </a:r>
          </a:p>
          <a:p>
            <a:pPr lvl="1"/>
            <a:r>
              <a:rPr lang="en-US" sz="2400" dirty="0" smtClean="0"/>
              <a:t>Reverse Osmosis creates lots of brine for disposal</a:t>
            </a:r>
          </a:p>
          <a:p>
            <a:pPr lvl="1"/>
            <a:r>
              <a:rPr lang="en-US" sz="2400" dirty="0" smtClean="0"/>
              <a:t>Inland disposal requires shipping, drying or deep-well injection</a:t>
            </a:r>
          </a:p>
          <a:p>
            <a:pPr lvl="1"/>
            <a:r>
              <a:rPr lang="en-US" sz="2400" dirty="0" smtClean="0"/>
              <a:t>Solution would be green, desirable, used world-wide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9CBC4-46B4-A446-9DFC-B1ECE730231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057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Line?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828" y="1240741"/>
            <a:ext cx="9382552" cy="3626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Water-wastewater paradigms are starting to shift</a:t>
            </a:r>
          </a:p>
          <a:p>
            <a:pPr marL="0" indent="0">
              <a:buNone/>
            </a:pPr>
            <a:r>
              <a:rPr lang="en-US" sz="3200" dirty="0" smtClean="0"/>
              <a:t>Utilities around the world need your help to close the loop and turn water, salt and nutrients from wastes to resources and make the future more sustainable and cost-effective</a:t>
            </a:r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9CBC4-46B4-A446-9DFC-B1ECE730231F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4419" y="3971636"/>
            <a:ext cx="5318307" cy="28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08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137-7E41-4145-979D-3C273C3C3E03}" type="datetime1">
              <a:rPr lang="en-US" smtClean="0"/>
              <a:pPr/>
              <a:t>6/21/2017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534D-318E-A348-9800-21E29A2712F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75122" y="1155582"/>
            <a:ext cx="50180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rgbClr val="656565"/>
              </a:solidFill>
            </a:endParaRPr>
          </a:p>
          <a:p>
            <a:r>
              <a:rPr lang="en-US" sz="2400" dirty="0">
                <a:solidFill>
                  <a:srgbClr val="656565"/>
                </a:solidFill>
              </a:rPr>
              <a:t>Damian </a:t>
            </a:r>
            <a:r>
              <a:rPr lang="en-US" sz="2400" dirty="0" smtClean="0">
                <a:solidFill>
                  <a:srgbClr val="656565"/>
                </a:solidFill>
              </a:rPr>
              <a:t>Higham</a:t>
            </a:r>
          </a:p>
          <a:p>
            <a:r>
              <a:rPr lang="en-US" sz="2400" dirty="0" smtClean="0">
                <a:solidFill>
                  <a:srgbClr val="656565"/>
                </a:solidFill>
              </a:rPr>
              <a:t>Denver Water</a:t>
            </a:r>
            <a:endParaRPr lang="en-US" sz="2400" dirty="0">
              <a:solidFill>
                <a:srgbClr val="656565"/>
              </a:solidFill>
            </a:endParaRPr>
          </a:p>
          <a:p>
            <a:r>
              <a:rPr lang="en-US" sz="2400" dirty="0">
                <a:solidFill>
                  <a:srgbClr val="656565"/>
                </a:solidFill>
              </a:rPr>
              <a:t>Recycled Water Specialist</a:t>
            </a:r>
          </a:p>
          <a:p>
            <a:r>
              <a:rPr lang="en-US" sz="2400" dirty="0">
                <a:solidFill>
                  <a:srgbClr val="656565"/>
                </a:solidFill>
              </a:rPr>
              <a:t>303.628.6537</a:t>
            </a:r>
          </a:p>
          <a:p>
            <a:r>
              <a:rPr lang="en-US" sz="2400" dirty="0">
                <a:solidFill>
                  <a:srgbClr val="656565"/>
                </a:solidFill>
                <a:hlinkClick r:id="rId3"/>
              </a:rPr>
              <a:t>damian.higham@denverwater.org</a:t>
            </a:r>
            <a:endParaRPr lang="en-US" sz="2400" dirty="0">
              <a:solidFill>
                <a:srgbClr val="656565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19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 PPT Template 2014">
  <a:themeElements>
    <a:clrScheme name="DENVER WATER">
      <a:dk1>
        <a:srgbClr val="007DBA"/>
      </a:dk1>
      <a:lt1>
        <a:sysClr val="window" lastClr="FFFFFF"/>
      </a:lt1>
      <a:dk2>
        <a:srgbClr val="007681"/>
      </a:dk2>
      <a:lt2>
        <a:srgbClr val="EEECE1"/>
      </a:lt2>
      <a:accent1>
        <a:srgbClr val="512D6D"/>
      </a:accent1>
      <a:accent2>
        <a:srgbClr val="A6192E"/>
      </a:accent2>
      <a:accent3>
        <a:srgbClr val="719949"/>
      </a:accent3>
      <a:accent4>
        <a:srgbClr val="F0B323"/>
      </a:accent4>
      <a:accent5>
        <a:srgbClr val="DE7C00"/>
      </a:accent5>
      <a:accent6>
        <a:srgbClr val="8A391B"/>
      </a:accent6>
      <a:hlink>
        <a:srgbClr val="71B2C9"/>
      </a:hlink>
      <a:folHlink>
        <a:srgbClr val="512D6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DF7B898F8CBB4986CEA25D056E0F34" ma:contentTypeVersion="0" ma:contentTypeDescription="Create a new document." ma:contentTypeScope="" ma:versionID="25f5fd15c7de0d31450a77dbc4378484">
  <xsd:schema xmlns:xsd="http://www.w3.org/2001/XMLSchema" xmlns:xs="http://www.w3.org/2001/XMLSchema" xmlns:p="http://schemas.microsoft.com/office/2006/metadata/properties" xmlns:ns2="7d4fa748-247b-4051-a0bd-62013f216496" targetNamespace="http://schemas.microsoft.com/office/2006/metadata/properties" ma:root="true" ma:fieldsID="52560ebc1b2c2e7c969585d40ead60b2" ns2:_="">
    <xsd:import namespace="7d4fa748-247b-4051-a0bd-62013f21649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4fa748-247b-4051-a0bd-62013f21649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d4fa748-247b-4051-a0bd-62013f216496">CCN5UQ3UVKMQ-81-11859</_dlc_DocId>
    <_dlc_DocIdUrl xmlns="7d4fa748-247b-4051-a0bd-62013f216496">
      <Url>http://teams.denverwater.org/sites/planning/recycledwater/_layouts/15/DocIdRedir.aspx?ID=CCN5UQ3UVKMQ-81-11859</Url>
      <Description>CCN5UQ3UVKMQ-81-11859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1BDEE10-4B31-45D6-816B-FB90BE2FF7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4fa748-247b-4051-a0bd-62013f2164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2EABF7-AE11-4EE6-A8CC-6E0A9234126A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7d4fa748-247b-4051-a0bd-62013f216496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5FAB8AF-8990-4FC3-A7C3-DCD414634C0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5E35BFD-9576-4884-A4BC-B00991E0C98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WAT PPT Template 2014.potx</Template>
  <TotalTime>37842</TotalTime>
  <Words>381</Words>
  <Application>Microsoft Office PowerPoint</Application>
  <PresentationFormat>Custom</PresentationFormat>
  <Paragraphs>65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WAT PPT Template 2014</vt:lpstr>
      <vt:lpstr>TAP-IN source &amp; Cycle</vt:lpstr>
      <vt:lpstr>Slide 2</vt:lpstr>
      <vt:lpstr>Drivers for Reuse</vt:lpstr>
      <vt:lpstr>Meeting Demand with Reuse</vt:lpstr>
      <vt:lpstr>Water Cycle Opportunities</vt:lpstr>
      <vt:lpstr>Bottom Line?</vt:lpstr>
      <vt:lpstr>Contact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1</dc:title>
  <dc:creator>Russ</dc:creator>
  <cp:lastModifiedBy>CWCB</cp:lastModifiedBy>
  <cp:revision>384</cp:revision>
  <cp:lastPrinted>2017-06-16T18:04:34Z</cp:lastPrinted>
  <dcterms:created xsi:type="dcterms:W3CDTF">2014-12-02T15:37:05Z</dcterms:created>
  <dcterms:modified xsi:type="dcterms:W3CDTF">2017-06-21T18:16:12Z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0x010100B3DF7B898F8CBB4986CEA25D056E0F34</vt:lpwstr>
  </property>
  <property fmtid="{D5CDD505-2E9C-101B-9397-08002B2CF9AE}" pid="3" name="_dlc_DocIdItemGuid">
    <vt:lpwstr>0c65ab17-f08c-4fed-a756-a98584f4c63d</vt:lpwstr>
  </property>
</Properties>
</file>